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0"/>
  </p:notesMasterIdLst>
  <p:sldIdLst>
    <p:sldId id="667" r:id="rId5"/>
    <p:sldId id="668" r:id="rId6"/>
    <p:sldId id="670" r:id="rId7"/>
    <p:sldId id="672" r:id="rId8"/>
    <p:sldId id="687" r:id="rId9"/>
    <p:sldId id="688" r:id="rId10"/>
    <p:sldId id="329" r:id="rId11"/>
    <p:sldId id="689" r:id="rId12"/>
    <p:sldId id="690" r:id="rId13"/>
    <p:sldId id="691" r:id="rId14"/>
    <p:sldId id="673" r:id="rId15"/>
    <p:sldId id="692" r:id="rId16"/>
    <p:sldId id="693" r:id="rId17"/>
    <p:sldId id="711" r:id="rId18"/>
    <p:sldId id="676" r:id="rId19"/>
    <p:sldId id="695" r:id="rId20"/>
    <p:sldId id="696" r:id="rId21"/>
    <p:sldId id="712" r:id="rId22"/>
    <p:sldId id="679" r:id="rId23"/>
    <p:sldId id="698" r:id="rId24"/>
    <p:sldId id="715" r:id="rId25"/>
    <p:sldId id="716" r:id="rId26"/>
    <p:sldId id="678" r:id="rId27"/>
    <p:sldId id="701" r:id="rId28"/>
    <p:sldId id="702" r:id="rId29"/>
    <p:sldId id="714" r:id="rId30"/>
    <p:sldId id="681" r:id="rId31"/>
    <p:sldId id="704" r:id="rId32"/>
    <p:sldId id="699" r:id="rId33"/>
    <p:sldId id="713" r:id="rId34"/>
    <p:sldId id="710" r:id="rId35"/>
    <p:sldId id="707" r:id="rId36"/>
    <p:sldId id="708" r:id="rId37"/>
    <p:sldId id="717" r:id="rId38"/>
    <p:sldId id="683" r:id="rId3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76F55B-CED4-BECD-B54B-B8FCAACCD508}" name="Procházková Lenka" initials="PL" userId="S::lenka.prochazkova@dzs.cz::212bdbb3-3adb-4e2e-b7a2-ae77310b382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08"/>
    <a:srgbClr val="0031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1A0528-82E3-4651-83DE-830A8BC8CB14}" type="datetimeFigureOut">
              <a:rPr lang="cs-CZ" smtClean="0"/>
              <a:t>18.10.2022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6E9DC-3028-4654-942E-B682B954EE01}" type="slidenum">
              <a:rPr lang="cs-CZ" smtClean="0"/>
              <a:t>‹#›</a:t>
            </a:fld>
            <a:endParaRPr lang="cs-CZ"/>
          </a:p>
        </p:txBody>
      </p:sp>
    </p:spTree>
    <p:extLst>
      <p:ext uri="{BB962C8B-B14F-4D97-AF65-F5344CB8AC3E}">
        <p14:creationId xmlns:p14="http://schemas.microsoft.com/office/powerpoint/2010/main" val="1653679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8" Type="http://schemas.openxmlformats.org/officeDocument/2006/relationships/hyperlink" Target="http://www.facebook.com/studyincz" TargetMode="External"/><Relationship Id="rId13" Type="http://schemas.openxmlformats.org/officeDocument/2006/relationships/hyperlink" Target="http://www.youtube.com/channel/UCG0LN9Gh9Hjc2803QuuPoOw" TargetMode="External"/><Relationship Id="rId18" Type="http://schemas.openxmlformats.org/officeDocument/2006/relationships/hyperlink" Target="http://www.dzs.cz/" TargetMode="External"/><Relationship Id="rId3" Type="http://schemas.openxmlformats.org/officeDocument/2006/relationships/image" Target="../media/image5.png"/><Relationship Id="rId7" Type="http://schemas.openxmlformats.org/officeDocument/2006/relationships/hyperlink" Target="http://www.facebook.com/mladezvakci" TargetMode="External"/><Relationship Id="rId12" Type="http://schemas.openxmlformats.org/officeDocument/2006/relationships/hyperlink" Target="http://www.linkedin.com/company/dzs_cz/" TargetMode="External"/><Relationship Id="rId17" Type="http://schemas.openxmlformats.org/officeDocument/2006/relationships/image" Target="../media/image10.png"/><Relationship Id="rId2" Type="http://schemas.openxmlformats.org/officeDocument/2006/relationships/image" Target="../media/image4.png"/><Relationship Id="rId16"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hyperlink" Target="http://www.facebook.com/erasmusplusCR" TargetMode="External"/><Relationship Id="rId11" Type="http://schemas.openxmlformats.org/officeDocument/2006/relationships/hyperlink" Target="http://twitter.com/dzs_cz" TargetMode="External"/><Relationship Id="rId5" Type="http://schemas.openxmlformats.org/officeDocument/2006/relationships/hyperlink" Target="http://www.facebook.com/dumzahranicnispoluprace" TargetMode="External"/><Relationship Id="rId15" Type="http://schemas.openxmlformats.org/officeDocument/2006/relationships/image" Target="../media/image8.png"/><Relationship Id="rId10" Type="http://schemas.openxmlformats.org/officeDocument/2006/relationships/hyperlink" Target="http://www.instagram.com/dzs_cz/" TargetMode="External"/><Relationship Id="rId4" Type="http://schemas.openxmlformats.org/officeDocument/2006/relationships/image" Target="../media/image6.png"/><Relationship Id="rId9" Type="http://schemas.openxmlformats.org/officeDocument/2006/relationships/image" Target="../media/image3.jpeg"/><Relationship Id="rId14" Type="http://schemas.openxmlformats.org/officeDocument/2006/relationships/image" Target="../media/image7.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ul 1">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81AF35A-F88D-9E45-89BA-E6944D1A2F2D}"/>
              </a:ext>
            </a:extLst>
          </p:cNvPr>
          <p:cNvSpPr/>
          <p:nvPr/>
        </p:nvSpPr>
        <p:spPr>
          <a:xfrm>
            <a:off x="0" y="0"/>
            <a:ext cx="94206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Zástupný text 23">
            <a:extLst>
              <a:ext uri="{FF2B5EF4-FFF2-40B4-BE49-F238E27FC236}">
                <a16:creationId xmlns:a16="http://schemas.microsoft.com/office/drawing/2014/main" id="{1C8A0A8D-7561-5045-A422-B51724A9F6E7}"/>
              </a:ext>
            </a:extLst>
          </p:cNvPr>
          <p:cNvSpPr>
            <a:spLocks noGrp="1"/>
          </p:cNvSpPr>
          <p:nvPr>
            <p:ph type="body" sz="quarter" idx="14" hasCustomPrompt="1"/>
          </p:nvPr>
        </p:nvSpPr>
        <p:spPr>
          <a:xfrm>
            <a:off x="508183" y="5482638"/>
            <a:ext cx="5527417" cy="355601"/>
          </a:xfrm>
          <a:prstGeom prst="rect">
            <a:avLst/>
          </a:prstGeom>
        </p:spPr>
        <p:txBody>
          <a:bodyPr lIns="0" tIns="0" rIns="0" bIns="0"/>
          <a:lstStyle>
            <a:lvl1pPr marL="0" indent="0">
              <a:buFontTx/>
              <a:buNone/>
              <a:defRPr lang="cs-CZ" sz="22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Jméno Příjmení</a:t>
            </a:r>
          </a:p>
        </p:txBody>
      </p:sp>
      <p:sp>
        <p:nvSpPr>
          <p:cNvPr id="25" name="Zástupný text 23">
            <a:extLst>
              <a:ext uri="{FF2B5EF4-FFF2-40B4-BE49-F238E27FC236}">
                <a16:creationId xmlns:a16="http://schemas.microsoft.com/office/drawing/2014/main" id="{65FDA6A6-8FAB-F047-A6BB-B24DD6EF9335}"/>
              </a:ext>
            </a:extLst>
          </p:cNvPr>
          <p:cNvSpPr>
            <a:spLocks noGrp="1"/>
          </p:cNvSpPr>
          <p:nvPr>
            <p:ph type="body" sz="quarter" idx="15" hasCustomPrompt="1"/>
          </p:nvPr>
        </p:nvSpPr>
        <p:spPr>
          <a:xfrm>
            <a:off x="508183" y="5962505"/>
            <a:ext cx="5527417" cy="355601"/>
          </a:xfrm>
          <a:prstGeom prst="rect">
            <a:avLst/>
          </a:prstGeom>
        </p:spPr>
        <p:txBody>
          <a:bodyPr lIns="0" tIns="0" rIns="0" bIns="0"/>
          <a:lstStyle>
            <a:lvl1pPr marL="0" indent="0">
              <a:buFontTx/>
              <a:buNone/>
              <a:defRPr lang="cs-CZ" sz="18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Datum</a:t>
            </a:r>
          </a:p>
        </p:txBody>
      </p:sp>
      <p:grpSp>
        <p:nvGrpSpPr>
          <p:cNvPr id="3" name="Skupina 2">
            <a:extLst>
              <a:ext uri="{FF2B5EF4-FFF2-40B4-BE49-F238E27FC236}">
                <a16:creationId xmlns:a16="http://schemas.microsoft.com/office/drawing/2014/main" id="{E96BBCA7-1ED7-1A44-B217-6E065F361AB1}"/>
              </a:ext>
            </a:extLst>
          </p:cNvPr>
          <p:cNvGrpSpPr/>
          <p:nvPr/>
        </p:nvGrpSpPr>
        <p:grpSpPr>
          <a:xfrm>
            <a:off x="9668933" y="375597"/>
            <a:ext cx="2260038" cy="3025066"/>
            <a:chOff x="6543674" y="3228411"/>
            <a:chExt cx="1743075" cy="2333110"/>
          </a:xfrm>
        </p:grpSpPr>
        <p:pic>
          <p:nvPicPr>
            <p:cNvPr id="15" name="Grafický objekt 14">
              <a:extLst>
                <a:ext uri="{FF2B5EF4-FFF2-40B4-BE49-F238E27FC236}">
                  <a16:creationId xmlns:a16="http://schemas.microsoft.com/office/drawing/2014/main" id="{C37D3544-14D6-8049-9371-25D8BC4B1B22}"/>
                </a:ext>
              </a:extLst>
            </p:cNvPr>
            <p:cNvPicPr>
              <a:picLocks/>
            </p:cNvPicPr>
            <p:nvPr userDrawn="1"/>
          </p:nvPicPr>
          <p:blipFill rotWithShape="1">
            <a:blip r:embed="rId2">
              <a:extLst>
                <a:ext uri="{96DAC541-7B7A-43D3-8B79-37D633B846F1}">
                  <asvg:svgBlip xmlns:asvg="http://schemas.microsoft.com/office/drawing/2016/SVG/main" r:embed="rId3"/>
                </a:ext>
              </a:extLst>
            </a:blip>
            <a:srcRect l="3238" r="71605"/>
            <a:stretch/>
          </p:blipFill>
          <p:spPr>
            <a:xfrm>
              <a:off x="6591299" y="3228411"/>
              <a:ext cx="1247775" cy="751960"/>
            </a:xfrm>
            <a:prstGeom prst="rect">
              <a:avLst/>
            </a:prstGeom>
          </p:spPr>
        </p:pic>
        <p:pic>
          <p:nvPicPr>
            <p:cNvPr id="7" name="Grafický objekt 6">
              <a:extLst>
                <a:ext uri="{FF2B5EF4-FFF2-40B4-BE49-F238E27FC236}">
                  <a16:creationId xmlns:a16="http://schemas.microsoft.com/office/drawing/2014/main" id="{62E4CC3C-0800-C248-810C-36ECFE9D63A2}"/>
                </a:ext>
              </a:extLst>
            </p:cNvPr>
            <p:cNvPicPr>
              <a:picLocks/>
            </p:cNvPicPr>
            <p:nvPr userDrawn="1"/>
          </p:nvPicPr>
          <p:blipFill rotWithShape="1">
            <a:blip r:embed="rId2">
              <a:extLst>
                <a:ext uri="{96DAC541-7B7A-43D3-8B79-37D633B846F1}">
                  <asvg:svgBlip xmlns:asvg="http://schemas.microsoft.com/office/drawing/2016/SVG/main" r:embed="rId3"/>
                </a:ext>
              </a:extLst>
            </a:blip>
            <a:srcRect l="33388" r="41455"/>
            <a:stretch/>
          </p:blipFill>
          <p:spPr>
            <a:xfrm>
              <a:off x="6619875" y="4028511"/>
              <a:ext cx="1247775" cy="751960"/>
            </a:xfrm>
            <a:prstGeom prst="rect">
              <a:avLst/>
            </a:prstGeom>
          </p:spPr>
        </p:pic>
        <p:pic>
          <p:nvPicPr>
            <p:cNvPr id="8" name="Grafický objekt 7">
              <a:extLst>
                <a:ext uri="{FF2B5EF4-FFF2-40B4-BE49-F238E27FC236}">
                  <a16:creationId xmlns:a16="http://schemas.microsoft.com/office/drawing/2014/main" id="{720420F8-38C9-1741-98A6-EBC1DD0F7285}"/>
                </a:ext>
              </a:extLst>
            </p:cNvPr>
            <p:cNvPicPr>
              <a:picLocks/>
            </p:cNvPicPr>
            <p:nvPr userDrawn="1"/>
          </p:nvPicPr>
          <p:blipFill rotWithShape="1">
            <a:blip r:embed="rId2">
              <a:extLst>
                <a:ext uri="{96DAC541-7B7A-43D3-8B79-37D633B846F1}">
                  <asvg:svgBlip xmlns:asvg="http://schemas.microsoft.com/office/drawing/2016/SVG/main" r:embed="rId3"/>
                </a:ext>
              </a:extLst>
            </a:blip>
            <a:srcRect l="63923" r="934"/>
            <a:stretch/>
          </p:blipFill>
          <p:spPr>
            <a:xfrm>
              <a:off x="6543674" y="4809561"/>
              <a:ext cx="1743075" cy="751960"/>
            </a:xfrm>
            <a:prstGeom prst="rect">
              <a:avLst/>
            </a:prstGeom>
          </p:spPr>
        </p:pic>
      </p:grpSp>
      <p:sp>
        <p:nvSpPr>
          <p:cNvPr id="10" name="Zástupný text 13">
            <a:extLst>
              <a:ext uri="{FF2B5EF4-FFF2-40B4-BE49-F238E27FC236}">
                <a16:creationId xmlns:a16="http://schemas.microsoft.com/office/drawing/2014/main" id="{054F1552-6CC5-8946-BD25-25BF4EFB6C4A}"/>
              </a:ext>
            </a:extLst>
          </p:cNvPr>
          <p:cNvSpPr>
            <a:spLocks noGrp="1"/>
          </p:cNvSpPr>
          <p:nvPr>
            <p:ph type="body" sz="quarter" idx="12" hasCustomPrompt="1"/>
          </p:nvPr>
        </p:nvSpPr>
        <p:spPr>
          <a:xfrm>
            <a:off x="466475" y="642081"/>
            <a:ext cx="8064932" cy="4431748"/>
          </a:xfrm>
          <a:prstGeom prst="rect">
            <a:avLst/>
          </a:prstGeom>
        </p:spPr>
        <p:txBody>
          <a:bodyPr lIns="0" tIns="0" rIns="0" bIns="0" anchor="b" anchorCtr="0"/>
          <a:lstStyle>
            <a:lvl1pPr marL="0" indent="0">
              <a:lnSpc>
                <a:spcPct val="80000"/>
              </a:lnSpc>
              <a:spcBef>
                <a:spcPts val="0"/>
              </a:spcBef>
              <a:buFontTx/>
              <a:buNone/>
              <a:defRPr lang="cs-CZ" sz="85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2200"/>
              </a:spcBef>
              <a:buNone/>
              <a:defRPr sz="4000">
                <a:latin typeface="Open Sans" panose="020B0606030504020204" pitchFamily="34" charset="0"/>
                <a:ea typeface="Open Sans" panose="020B0606030504020204" pitchFamily="34" charset="0"/>
                <a:cs typeface="Open Sans" panose="020B0606030504020204" pitchFamily="34" charset="0"/>
              </a:defRPr>
            </a:lvl2pPr>
          </a:lstStyle>
          <a:p>
            <a:pPr lvl="0"/>
            <a:r>
              <a:rPr lang="cs-CZ"/>
              <a:t>Název</a:t>
            </a:r>
          </a:p>
          <a:p>
            <a:pPr lvl="0"/>
            <a:r>
              <a:rPr lang="cs-CZ"/>
              <a:t>prezentace</a:t>
            </a:r>
          </a:p>
          <a:p>
            <a:pPr lvl="1"/>
            <a:r>
              <a:rPr lang="cs-CZ"/>
              <a:t>Podtitul</a:t>
            </a:r>
          </a:p>
          <a:p>
            <a:pPr lvl="1"/>
            <a:endParaRPr lang="cs-CZ"/>
          </a:p>
        </p:txBody>
      </p:sp>
    </p:spTree>
    <p:extLst>
      <p:ext uri="{BB962C8B-B14F-4D97-AF65-F5344CB8AC3E}">
        <p14:creationId xmlns:p14="http://schemas.microsoft.com/office/powerpoint/2010/main" val="2152262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 slajd 2">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a:off x="1877961" y="0"/>
            <a:ext cx="1031403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3" name="Zástupný obsah 2">
            <a:extLst>
              <a:ext uri="{FF2B5EF4-FFF2-40B4-BE49-F238E27FC236}">
                <a16:creationId xmlns:a16="http://schemas.microsoft.com/office/drawing/2014/main" id="{A412B936-A718-6244-8A78-56594D02FCA0}"/>
              </a:ext>
            </a:extLst>
          </p:cNvPr>
          <p:cNvSpPr>
            <a:spLocks noGrp="1"/>
          </p:cNvSpPr>
          <p:nvPr>
            <p:ph sz="quarter" idx="13" hasCustomPrompt="1"/>
          </p:nvPr>
        </p:nvSpPr>
        <p:spPr>
          <a:xfrm>
            <a:off x="2391622" y="563562"/>
            <a:ext cx="4402468"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8" name="Zástupný obsah 2">
            <a:extLst>
              <a:ext uri="{FF2B5EF4-FFF2-40B4-BE49-F238E27FC236}">
                <a16:creationId xmlns:a16="http://schemas.microsoft.com/office/drawing/2014/main" id="{53F758DF-0780-AE4F-85E4-A82F7DA151C8}"/>
              </a:ext>
            </a:extLst>
          </p:cNvPr>
          <p:cNvSpPr>
            <a:spLocks noGrp="1"/>
          </p:cNvSpPr>
          <p:nvPr>
            <p:ph sz="quarter" idx="15" hasCustomPrompt="1"/>
          </p:nvPr>
        </p:nvSpPr>
        <p:spPr>
          <a:xfrm>
            <a:off x="7259457" y="563562"/>
            <a:ext cx="4402468"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4027700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 saljd 3">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a:off x="1877960" y="0"/>
            <a:ext cx="1031403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11" name="Zástupný obsah 2">
            <a:extLst>
              <a:ext uri="{FF2B5EF4-FFF2-40B4-BE49-F238E27FC236}">
                <a16:creationId xmlns:a16="http://schemas.microsoft.com/office/drawing/2014/main" id="{557D4918-26CD-7842-B8D4-D53B9E21C107}"/>
              </a:ext>
            </a:extLst>
          </p:cNvPr>
          <p:cNvSpPr>
            <a:spLocks noGrp="1"/>
          </p:cNvSpPr>
          <p:nvPr>
            <p:ph sz="quarter" idx="16" hasCustomPrompt="1"/>
          </p:nvPr>
        </p:nvSpPr>
        <p:spPr>
          <a:xfrm>
            <a:off x="2391622" y="563562"/>
            <a:ext cx="2725921"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2" name="Zástupný obsah 2">
            <a:extLst>
              <a:ext uri="{FF2B5EF4-FFF2-40B4-BE49-F238E27FC236}">
                <a16:creationId xmlns:a16="http://schemas.microsoft.com/office/drawing/2014/main" id="{0AC99689-6A4A-8D43-BBBB-729392F45BB9}"/>
              </a:ext>
            </a:extLst>
          </p:cNvPr>
          <p:cNvSpPr>
            <a:spLocks noGrp="1"/>
          </p:cNvSpPr>
          <p:nvPr>
            <p:ph sz="quarter" idx="17" hasCustomPrompt="1"/>
          </p:nvPr>
        </p:nvSpPr>
        <p:spPr>
          <a:xfrm>
            <a:off x="5681669" y="563562"/>
            <a:ext cx="2725921"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4" name="Zástupný obsah 2">
            <a:extLst>
              <a:ext uri="{FF2B5EF4-FFF2-40B4-BE49-F238E27FC236}">
                <a16:creationId xmlns:a16="http://schemas.microsoft.com/office/drawing/2014/main" id="{EA3FCB20-AFFE-B349-BD40-843A044143EA}"/>
              </a:ext>
            </a:extLst>
          </p:cNvPr>
          <p:cNvSpPr>
            <a:spLocks noGrp="1"/>
          </p:cNvSpPr>
          <p:nvPr>
            <p:ph sz="quarter" idx="18" hasCustomPrompt="1"/>
          </p:nvPr>
        </p:nvSpPr>
        <p:spPr>
          <a:xfrm>
            <a:off x="8962751" y="563562"/>
            <a:ext cx="2725921"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3600335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 slajd 3 alt">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a:off x="1877961" y="0"/>
            <a:ext cx="1031403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14" name="Zástupný obsah 2">
            <a:extLst>
              <a:ext uri="{FF2B5EF4-FFF2-40B4-BE49-F238E27FC236}">
                <a16:creationId xmlns:a16="http://schemas.microsoft.com/office/drawing/2014/main" id="{386330C7-10EF-234F-8CF0-8E989DADB029}"/>
              </a:ext>
            </a:extLst>
          </p:cNvPr>
          <p:cNvSpPr>
            <a:spLocks noGrp="1"/>
          </p:cNvSpPr>
          <p:nvPr>
            <p:ph sz="quarter" idx="16" hasCustomPrompt="1"/>
          </p:nvPr>
        </p:nvSpPr>
        <p:spPr>
          <a:xfrm>
            <a:off x="2391622" y="563562"/>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5" name="Zástupný obsah 2">
            <a:extLst>
              <a:ext uri="{FF2B5EF4-FFF2-40B4-BE49-F238E27FC236}">
                <a16:creationId xmlns:a16="http://schemas.microsoft.com/office/drawing/2014/main" id="{EDB1EE38-22B7-CE4B-9147-F8CB466339C1}"/>
              </a:ext>
            </a:extLst>
          </p:cNvPr>
          <p:cNvSpPr>
            <a:spLocks noGrp="1"/>
          </p:cNvSpPr>
          <p:nvPr>
            <p:ph sz="quarter" idx="17" hasCustomPrompt="1"/>
          </p:nvPr>
        </p:nvSpPr>
        <p:spPr>
          <a:xfrm>
            <a:off x="7259457" y="563562"/>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7" name="Zástupný obsah 2">
            <a:extLst>
              <a:ext uri="{FF2B5EF4-FFF2-40B4-BE49-F238E27FC236}">
                <a16:creationId xmlns:a16="http://schemas.microsoft.com/office/drawing/2014/main" id="{16447306-4D8E-5446-AD8A-5F2B71D08538}"/>
              </a:ext>
            </a:extLst>
          </p:cNvPr>
          <p:cNvSpPr>
            <a:spLocks noGrp="1"/>
          </p:cNvSpPr>
          <p:nvPr>
            <p:ph sz="quarter" idx="18" hasCustomPrompt="1"/>
          </p:nvPr>
        </p:nvSpPr>
        <p:spPr>
          <a:xfrm>
            <a:off x="2391621" y="3728103"/>
            <a:ext cx="9289101"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1001032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 slajd 4">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a:off x="1877961" y="0"/>
            <a:ext cx="1031403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15" name="Zástupný obsah 2">
            <a:extLst>
              <a:ext uri="{FF2B5EF4-FFF2-40B4-BE49-F238E27FC236}">
                <a16:creationId xmlns:a16="http://schemas.microsoft.com/office/drawing/2014/main" id="{851DE113-EE07-5543-97D3-FECB230492A4}"/>
              </a:ext>
            </a:extLst>
          </p:cNvPr>
          <p:cNvSpPr>
            <a:spLocks noGrp="1"/>
          </p:cNvSpPr>
          <p:nvPr>
            <p:ph sz="quarter" idx="18" hasCustomPrompt="1"/>
          </p:nvPr>
        </p:nvSpPr>
        <p:spPr>
          <a:xfrm>
            <a:off x="2391622" y="563562"/>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7" name="Zástupný obsah 2">
            <a:extLst>
              <a:ext uri="{FF2B5EF4-FFF2-40B4-BE49-F238E27FC236}">
                <a16:creationId xmlns:a16="http://schemas.microsoft.com/office/drawing/2014/main" id="{A11B9449-A60F-8A4F-B974-80CBB0C79747}"/>
              </a:ext>
            </a:extLst>
          </p:cNvPr>
          <p:cNvSpPr>
            <a:spLocks noGrp="1"/>
          </p:cNvSpPr>
          <p:nvPr>
            <p:ph sz="quarter" idx="19" hasCustomPrompt="1"/>
          </p:nvPr>
        </p:nvSpPr>
        <p:spPr>
          <a:xfrm>
            <a:off x="7259457" y="563562"/>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8" name="Zástupný obsah 2">
            <a:extLst>
              <a:ext uri="{FF2B5EF4-FFF2-40B4-BE49-F238E27FC236}">
                <a16:creationId xmlns:a16="http://schemas.microsoft.com/office/drawing/2014/main" id="{FAF56B11-DBC3-1346-876B-E8FB16080195}"/>
              </a:ext>
            </a:extLst>
          </p:cNvPr>
          <p:cNvSpPr>
            <a:spLocks noGrp="1"/>
          </p:cNvSpPr>
          <p:nvPr>
            <p:ph sz="quarter" idx="20" hasCustomPrompt="1"/>
          </p:nvPr>
        </p:nvSpPr>
        <p:spPr>
          <a:xfrm>
            <a:off x="2391622" y="3728103"/>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9" name="Zástupný obsah 2">
            <a:extLst>
              <a:ext uri="{FF2B5EF4-FFF2-40B4-BE49-F238E27FC236}">
                <a16:creationId xmlns:a16="http://schemas.microsoft.com/office/drawing/2014/main" id="{55AACAFD-4D0B-4E4B-BFC8-76E08A5CCF8C}"/>
              </a:ext>
            </a:extLst>
          </p:cNvPr>
          <p:cNvSpPr>
            <a:spLocks noGrp="1"/>
          </p:cNvSpPr>
          <p:nvPr>
            <p:ph sz="quarter" idx="21" hasCustomPrompt="1"/>
          </p:nvPr>
        </p:nvSpPr>
        <p:spPr>
          <a:xfrm>
            <a:off x="7259457" y="3728103"/>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3097231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 slajd 1">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0" y="0"/>
            <a:ext cx="18779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10" name="Zástupný obsah 2">
            <a:extLst>
              <a:ext uri="{FF2B5EF4-FFF2-40B4-BE49-F238E27FC236}">
                <a16:creationId xmlns:a16="http://schemas.microsoft.com/office/drawing/2014/main" id="{A5F3BBD2-8D45-474E-A8DD-13B877B86D95}"/>
              </a:ext>
            </a:extLst>
          </p:cNvPr>
          <p:cNvSpPr>
            <a:spLocks noGrp="1"/>
          </p:cNvSpPr>
          <p:nvPr>
            <p:ph sz="quarter" idx="18" hasCustomPrompt="1"/>
          </p:nvPr>
        </p:nvSpPr>
        <p:spPr>
          <a:xfrm>
            <a:off x="2391621" y="563562"/>
            <a:ext cx="9249771"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3811446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 slajd 2">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0" y="0"/>
            <a:ext cx="18779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9" name="Zástupný obsah 2">
            <a:extLst>
              <a:ext uri="{FF2B5EF4-FFF2-40B4-BE49-F238E27FC236}">
                <a16:creationId xmlns:a16="http://schemas.microsoft.com/office/drawing/2014/main" id="{A3896339-F045-B443-B1FE-348883C717B5}"/>
              </a:ext>
            </a:extLst>
          </p:cNvPr>
          <p:cNvSpPr>
            <a:spLocks noGrp="1"/>
          </p:cNvSpPr>
          <p:nvPr>
            <p:ph sz="quarter" idx="13" hasCustomPrompt="1"/>
          </p:nvPr>
        </p:nvSpPr>
        <p:spPr>
          <a:xfrm>
            <a:off x="2391622" y="563562"/>
            <a:ext cx="4402468"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0" name="Zástupný obsah 2">
            <a:extLst>
              <a:ext uri="{FF2B5EF4-FFF2-40B4-BE49-F238E27FC236}">
                <a16:creationId xmlns:a16="http://schemas.microsoft.com/office/drawing/2014/main" id="{91FE4849-D4AC-5446-8753-8DD60AB97D44}"/>
              </a:ext>
            </a:extLst>
          </p:cNvPr>
          <p:cNvSpPr>
            <a:spLocks noGrp="1"/>
          </p:cNvSpPr>
          <p:nvPr>
            <p:ph sz="quarter" idx="15" hasCustomPrompt="1"/>
          </p:nvPr>
        </p:nvSpPr>
        <p:spPr>
          <a:xfrm>
            <a:off x="7259457" y="563562"/>
            <a:ext cx="4402468"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1704586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 slajd 3">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0" y="0"/>
            <a:ext cx="18779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8" name="Zástupný obsah 2">
            <a:extLst>
              <a:ext uri="{FF2B5EF4-FFF2-40B4-BE49-F238E27FC236}">
                <a16:creationId xmlns:a16="http://schemas.microsoft.com/office/drawing/2014/main" id="{14660711-E1A5-9D47-81AE-E8B1962C0157}"/>
              </a:ext>
            </a:extLst>
          </p:cNvPr>
          <p:cNvSpPr>
            <a:spLocks noGrp="1"/>
          </p:cNvSpPr>
          <p:nvPr>
            <p:ph sz="quarter" idx="16" hasCustomPrompt="1"/>
          </p:nvPr>
        </p:nvSpPr>
        <p:spPr>
          <a:xfrm>
            <a:off x="2391622" y="563562"/>
            <a:ext cx="2725921"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9" name="Zástupný obsah 2">
            <a:extLst>
              <a:ext uri="{FF2B5EF4-FFF2-40B4-BE49-F238E27FC236}">
                <a16:creationId xmlns:a16="http://schemas.microsoft.com/office/drawing/2014/main" id="{6E461C7E-CB2D-DE43-9D78-5D54073076F5}"/>
              </a:ext>
            </a:extLst>
          </p:cNvPr>
          <p:cNvSpPr>
            <a:spLocks noGrp="1"/>
          </p:cNvSpPr>
          <p:nvPr>
            <p:ph sz="quarter" idx="17" hasCustomPrompt="1"/>
          </p:nvPr>
        </p:nvSpPr>
        <p:spPr>
          <a:xfrm>
            <a:off x="5681669" y="563562"/>
            <a:ext cx="2725921"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0" name="Zástupný obsah 2">
            <a:extLst>
              <a:ext uri="{FF2B5EF4-FFF2-40B4-BE49-F238E27FC236}">
                <a16:creationId xmlns:a16="http://schemas.microsoft.com/office/drawing/2014/main" id="{F939DE23-D2AB-8E4B-8C7B-43DCEB49B7B8}"/>
              </a:ext>
            </a:extLst>
          </p:cNvPr>
          <p:cNvSpPr>
            <a:spLocks noGrp="1"/>
          </p:cNvSpPr>
          <p:nvPr>
            <p:ph sz="quarter" idx="18" hasCustomPrompt="1"/>
          </p:nvPr>
        </p:nvSpPr>
        <p:spPr>
          <a:xfrm>
            <a:off x="8962751" y="563562"/>
            <a:ext cx="2725921"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279866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 slajd 3 alt">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0" y="0"/>
            <a:ext cx="18779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8" name="Zástupný obsah 2">
            <a:extLst>
              <a:ext uri="{FF2B5EF4-FFF2-40B4-BE49-F238E27FC236}">
                <a16:creationId xmlns:a16="http://schemas.microsoft.com/office/drawing/2014/main" id="{D9153D48-65C5-FD42-97D1-B911396D51E6}"/>
              </a:ext>
            </a:extLst>
          </p:cNvPr>
          <p:cNvSpPr>
            <a:spLocks noGrp="1"/>
          </p:cNvSpPr>
          <p:nvPr>
            <p:ph sz="quarter" idx="16" hasCustomPrompt="1"/>
          </p:nvPr>
        </p:nvSpPr>
        <p:spPr>
          <a:xfrm>
            <a:off x="2391622" y="563562"/>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9" name="Zástupný obsah 2">
            <a:extLst>
              <a:ext uri="{FF2B5EF4-FFF2-40B4-BE49-F238E27FC236}">
                <a16:creationId xmlns:a16="http://schemas.microsoft.com/office/drawing/2014/main" id="{A9AF23FD-2CB1-0249-97F8-D576097DBAF7}"/>
              </a:ext>
            </a:extLst>
          </p:cNvPr>
          <p:cNvSpPr>
            <a:spLocks noGrp="1"/>
          </p:cNvSpPr>
          <p:nvPr>
            <p:ph sz="quarter" idx="17" hasCustomPrompt="1"/>
          </p:nvPr>
        </p:nvSpPr>
        <p:spPr>
          <a:xfrm>
            <a:off x="7259457" y="563562"/>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0" name="Zástupný obsah 2">
            <a:extLst>
              <a:ext uri="{FF2B5EF4-FFF2-40B4-BE49-F238E27FC236}">
                <a16:creationId xmlns:a16="http://schemas.microsoft.com/office/drawing/2014/main" id="{DDD0C65F-9A2D-FF41-A4ED-A3EE6CC84138}"/>
              </a:ext>
            </a:extLst>
          </p:cNvPr>
          <p:cNvSpPr>
            <a:spLocks noGrp="1"/>
          </p:cNvSpPr>
          <p:nvPr>
            <p:ph sz="quarter" idx="18" hasCustomPrompt="1"/>
          </p:nvPr>
        </p:nvSpPr>
        <p:spPr>
          <a:xfrm>
            <a:off x="2391621" y="3728103"/>
            <a:ext cx="9289101"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6403162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 slajd 4">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0" y="0"/>
            <a:ext cx="18779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10" name="Zástupný obsah 2">
            <a:extLst>
              <a:ext uri="{FF2B5EF4-FFF2-40B4-BE49-F238E27FC236}">
                <a16:creationId xmlns:a16="http://schemas.microsoft.com/office/drawing/2014/main" id="{987F2E46-59AD-6A45-9DCB-0CC7A08C65C0}"/>
              </a:ext>
            </a:extLst>
          </p:cNvPr>
          <p:cNvSpPr>
            <a:spLocks noGrp="1"/>
          </p:cNvSpPr>
          <p:nvPr>
            <p:ph sz="quarter" idx="18" hasCustomPrompt="1"/>
          </p:nvPr>
        </p:nvSpPr>
        <p:spPr>
          <a:xfrm>
            <a:off x="2391622" y="563562"/>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1" name="Zástupný obsah 2">
            <a:extLst>
              <a:ext uri="{FF2B5EF4-FFF2-40B4-BE49-F238E27FC236}">
                <a16:creationId xmlns:a16="http://schemas.microsoft.com/office/drawing/2014/main" id="{6B4936AB-C8E7-5248-9FD6-F3280C6AD682}"/>
              </a:ext>
            </a:extLst>
          </p:cNvPr>
          <p:cNvSpPr>
            <a:spLocks noGrp="1"/>
          </p:cNvSpPr>
          <p:nvPr>
            <p:ph sz="quarter" idx="19" hasCustomPrompt="1"/>
          </p:nvPr>
        </p:nvSpPr>
        <p:spPr>
          <a:xfrm>
            <a:off x="7259457" y="563562"/>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2" name="Zástupný obsah 2">
            <a:extLst>
              <a:ext uri="{FF2B5EF4-FFF2-40B4-BE49-F238E27FC236}">
                <a16:creationId xmlns:a16="http://schemas.microsoft.com/office/drawing/2014/main" id="{D9037C40-4197-9441-8BDE-870880F45BBD}"/>
              </a:ext>
            </a:extLst>
          </p:cNvPr>
          <p:cNvSpPr>
            <a:spLocks noGrp="1"/>
          </p:cNvSpPr>
          <p:nvPr>
            <p:ph sz="quarter" idx="20" hasCustomPrompt="1"/>
          </p:nvPr>
        </p:nvSpPr>
        <p:spPr>
          <a:xfrm>
            <a:off x="2391622" y="3728103"/>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4" name="Zástupný obsah 2">
            <a:extLst>
              <a:ext uri="{FF2B5EF4-FFF2-40B4-BE49-F238E27FC236}">
                <a16:creationId xmlns:a16="http://schemas.microsoft.com/office/drawing/2014/main" id="{EA13301A-1D4A-CF4E-ABC6-6F7F9F492FA7}"/>
              </a:ext>
            </a:extLst>
          </p:cNvPr>
          <p:cNvSpPr>
            <a:spLocks noGrp="1"/>
          </p:cNvSpPr>
          <p:nvPr>
            <p:ph sz="quarter" idx="21" hasCustomPrompt="1"/>
          </p:nvPr>
        </p:nvSpPr>
        <p:spPr>
          <a:xfrm>
            <a:off x="7259457" y="3728103"/>
            <a:ext cx="4402468" cy="2700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1502573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 slajd 1">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1" y="0"/>
            <a:ext cx="12192000" cy="14060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a:off x="521720" y="483564"/>
            <a:ext cx="7983184" cy="794630"/>
          </a:xfrm>
          <a:prstGeom prst="rect">
            <a:avLst/>
          </a:prstGeom>
        </p:spPr>
        <p:txBody>
          <a:bodyPr lIns="0" tIns="0" rIns="0" bIns="0" anchor="t" anchorCtr="0"/>
          <a:lstStyle>
            <a:lvl1pPr marL="0" indent="0">
              <a:lnSpc>
                <a:spcPct val="90000"/>
              </a:lnSpc>
              <a:spcBef>
                <a:spcPts val="0"/>
              </a:spcBef>
              <a:buFontTx/>
              <a:buNone/>
              <a:defRPr lang="cs-CZ" sz="44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 s textem atd.</a:t>
            </a:r>
          </a:p>
        </p:txBody>
      </p:sp>
      <p:sp>
        <p:nvSpPr>
          <p:cNvPr id="6" name="Zástupný obsah 2">
            <a:extLst>
              <a:ext uri="{FF2B5EF4-FFF2-40B4-BE49-F238E27FC236}">
                <a16:creationId xmlns:a16="http://schemas.microsoft.com/office/drawing/2014/main" id="{CE8E9798-0131-CC46-91B1-FC01B28D4EAF}"/>
              </a:ext>
            </a:extLst>
          </p:cNvPr>
          <p:cNvSpPr>
            <a:spLocks noGrp="1"/>
          </p:cNvSpPr>
          <p:nvPr>
            <p:ph sz="quarter" idx="18" hasCustomPrompt="1"/>
          </p:nvPr>
        </p:nvSpPr>
        <p:spPr>
          <a:xfrm>
            <a:off x="521720" y="1858295"/>
            <a:ext cx="11148560" cy="4542503"/>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1325591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ul 1 bez logolinku">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81AF35A-F88D-9E45-89BA-E6944D1A2F2D}"/>
              </a:ext>
            </a:extLst>
          </p:cNvPr>
          <p:cNvSpPr/>
          <p:nvPr/>
        </p:nvSpPr>
        <p:spPr>
          <a:xfrm>
            <a:off x="0" y="0"/>
            <a:ext cx="94206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Zástupný text 23">
            <a:extLst>
              <a:ext uri="{FF2B5EF4-FFF2-40B4-BE49-F238E27FC236}">
                <a16:creationId xmlns:a16="http://schemas.microsoft.com/office/drawing/2014/main" id="{1C8A0A8D-7561-5045-A422-B51724A9F6E7}"/>
              </a:ext>
            </a:extLst>
          </p:cNvPr>
          <p:cNvSpPr>
            <a:spLocks noGrp="1"/>
          </p:cNvSpPr>
          <p:nvPr>
            <p:ph type="body" sz="quarter" idx="14" hasCustomPrompt="1"/>
          </p:nvPr>
        </p:nvSpPr>
        <p:spPr>
          <a:xfrm>
            <a:off x="508183" y="5482638"/>
            <a:ext cx="5527417" cy="355601"/>
          </a:xfrm>
          <a:prstGeom prst="rect">
            <a:avLst/>
          </a:prstGeom>
        </p:spPr>
        <p:txBody>
          <a:bodyPr lIns="0" tIns="0" rIns="0" bIns="0"/>
          <a:lstStyle>
            <a:lvl1pPr marL="0" indent="0">
              <a:buFontTx/>
              <a:buNone/>
              <a:defRPr lang="cs-CZ" sz="22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Jméno Příjmení</a:t>
            </a:r>
          </a:p>
        </p:txBody>
      </p:sp>
      <p:sp>
        <p:nvSpPr>
          <p:cNvPr id="25" name="Zástupný text 23">
            <a:extLst>
              <a:ext uri="{FF2B5EF4-FFF2-40B4-BE49-F238E27FC236}">
                <a16:creationId xmlns:a16="http://schemas.microsoft.com/office/drawing/2014/main" id="{65FDA6A6-8FAB-F047-A6BB-B24DD6EF9335}"/>
              </a:ext>
            </a:extLst>
          </p:cNvPr>
          <p:cNvSpPr>
            <a:spLocks noGrp="1"/>
          </p:cNvSpPr>
          <p:nvPr>
            <p:ph type="body" sz="quarter" idx="15" hasCustomPrompt="1"/>
          </p:nvPr>
        </p:nvSpPr>
        <p:spPr>
          <a:xfrm>
            <a:off x="508183" y="5962505"/>
            <a:ext cx="5527417" cy="355601"/>
          </a:xfrm>
          <a:prstGeom prst="rect">
            <a:avLst/>
          </a:prstGeom>
        </p:spPr>
        <p:txBody>
          <a:bodyPr lIns="0" tIns="0" rIns="0" bIns="0"/>
          <a:lstStyle>
            <a:lvl1pPr marL="0" indent="0">
              <a:buFontTx/>
              <a:buNone/>
              <a:defRPr lang="cs-CZ" sz="18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Datum</a:t>
            </a:r>
          </a:p>
        </p:txBody>
      </p:sp>
      <p:sp>
        <p:nvSpPr>
          <p:cNvPr id="10" name="Zástupný text 13">
            <a:extLst>
              <a:ext uri="{FF2B5EF4-FFF2-40B4-BE49-F238E27FC236}">
                <a16:creationId xmlns:a16="http://schemas.microsoft.com/office/drawing/2014/main" id="{054F1552-6CC5-8946-BD25-25BF4EFB6C4A}"/>
              </a:ext>
            </a:extLst>
          </p:cNvPr>
          <p:cNvSpPr>
            <a:spLocks noGrp="1"/>
          </p:cNvSpPr>
          <p:nvPr>
            <p:ph type="body" sz="quarter" idx="12" hasCustomPrompt="1"/>
          </p:nvPr>
        </p:nvSpPr>
        <p:spPr>
          <a:xfrm>
            <a:off x="466475" y="642081"/>
            <a:ext cx="8064932" cy="4431748"/>
          </a:xfrm>
          <a:prstGeom prst="rect">
            <a:avLst/>
          </a:prstGeom>
        </p:spPr>
        <p:txBody>
          <a:bodyPr lIns="0" tIns="0" rIns="0" bIns="0" anchor="b" anchorCtr="0"/>
          <a:lstStyle>
            <a:lvl1pPr marL="0" indent="0">
              <a:lnSpc>
                <a:spcPct val="80000"/>
              </a:lnSpc>
              <a:spcBef>
                <a:spcPts val="0"/>
              </a:spcBef>
              <a:buFontTx/>
              <a:buNone/>
              <a:defRPr lang="cs-CZ" sz="85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2200"/>
              </a:spcBef>
              <a:buNone/>
              <a:defRPr sz="4000">
                <a:latin typeface="Open Sans" panose="020B0606030504020204" pitchFamily="34" charset="0"/>
                <a:ea typeface="Open Sans" panose="020B0606030504020204" pitchFamily="34" charset="0"/>
                <a:cs typeface="Open Sans" panose="020B0606030504020204" pitchFamily="34" charset="0"/>
              </a:defRPr>
            </a:lvl2pPr>
          </a:lstStyle>
          <a:p>
            <a:pPr lvl="0"/>
            <a:r>
              <a:rPr lang="cs-CZ"/>
              <a:t>Název</a:t>
            </a:r>
          </a:p>
          <a:p>
            <a:pPr lvl="0"/>
            <a:r>
              <a:rPr lang="cs-CZ"/>
              <a:t>prezentace</a:t>
            </a:r>
          </a:p>
          <a:p>
            <a:pPr lvl="1"/>
            <a:r>
              <a:rPr lang="cs-CZ"/>
              <a:t>Podtitul</a:t>
            </a:r>
          </a:p>
        </p:txBody>
      </p:sp>
      <p:pic>
        <p:nvPicPr>
          <p:cNvPr id="11" name="Obrázek 10">
            <a:extLst>
              <a:ext uri="{FF2B5EF4-FFF2-40B4-BE49-F238E27FC236}">
                <a16:creationId xmlns:a16="http://schemas.microsoft.com/office/drawing/2014/main" id="{8ED9564B-8BE1-B543-B0D8-C34919851130}"/>
              </a:ext>
            </a:extLst>
          </p:cNvPr>
          <p:cNvPicPr>
            <a:picLocks noChangeAspect="1"/>
          </p:cNvPicPr>
          <p:nvPr/>
        </p:nvPicPr>
        <p:blipFill>
          <a:blip r:embed="rId2"/>
          <a:stretch>
            <a:fillRect/>
          </a:stretch>
        </p:blipFill>
        <p:spPr>
          <a:xfrm>
            <a:off x="10295965" y="552450"/>
            <a:ext cx="1219200" cy="1219200"/>
          </a:xfrm>
          <a:prstGeom prst="rect">
            <a:avLst/>
          </a:prstGeom>
        </p:spPr>
      </p:pic>
    </p:spTree>
    <p:extLst>
      <p:ext uri="{BB962C8B-B14F-4D97-AF65-F5344CB8AC3E}">
        <p14:creationId xmlns:p14="http://schemas.microsoft.com/office/powerpoint/2010/main" val="15487532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 slajd 2">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1" y="0"/>
            <a:ext cx="12192000" cy="14060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a:off x="521720" y="483564"/>
            <a:ext cx="7983184" cy="794630"/>
          </a:xfrm>
          <a:prstGeom prst="rect">
            <a:avLst/>
          </a:prstGeom>
        </p:spPr>
        <p:txBody>
          <a:bodyPr lIns="0" tIns="0" rIns="0" bIns="0" anchor="t" anchorCtr="0"/>
          <a:lstStyle>
            <a:lvl1pPr marL="0" indent="0">
              <a:lnSpc>
                <a:spcPct val="90000"/>
              </a:lnSpc>
              <a:spcBef>
                <a:spcPts val="0"/>
              </a:spcBef>
              <a:buFontTx/>
              <a:buNone/>
              <a:defRPr lang="cs-CZ" sz="44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 s textem atd.</a:t>
            </a:r>
          </a:p>
        </p:txBody>
      </p:sp>
      <p:sp>
        <p:nvSpPr>
          <p:cNvPr id="8" name="Zástupný obsah 2">
            <a:extLst>
              <a:ext uri="{FF2B5EF4-FFF2-40B4-BE49-F238E27FC236}">
                <a16:creationId xmlns:a16="http://schemas.microsoft.com/office/drawing/2014/main" id="{2DF7FFCF-AD41-4B41-AD5B-205A36B515CF}"/>
              </a:ext>
            </a:extLst>
          </p:cNvPr>
          <p:cNvSpPr>
            <a:spLocks noGrp="1"/>
          </p:cNvSpPr>
          <p:nvPr>
            <p:ph sz="quarter" idx="18" hasCustomPrompt="1"/>
          </p:nvPr>
        </p:nvSpPr>
        <p:spPr>
          <a:xfrm>
            <a:off x="521720" y="1858295"/>
            <a:ext cx="5337831" cy="4542503"/>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9" name="Zástupný obsah 2">
            <a:extLst>
              <a:ext uri="{FF2B5EF4-FFF2-40B4-BE49-F238E27FC236}">
                <a16:creationId xmlns:a16="http://schemas.microsoft.com/office/drawing/2014/main" id="{33C3517F-1283-CE45-A5AF-B3006FCF8F09}"/>
              </a:ext>
            </a:extLst>
          </p:cNvPr>
          <p:cNvSpPr>
            <a:spLocks noGrp="1"/>
          </p:cNvSpPr>
          <p:nvPr>
            <p:ph sz="quarter" idx="19" hasCustomPrompt="1"/>
          </p:nvPr>
        </p:nvSpPr>
        <p:spPr>
          <a:xfrm>
            <a:off x="6348779" y="1858295"/>
            <a:ext cx="5337831" cy="4542503"/>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981435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 slajd 3">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1" y="0"/>
            <a:ext cx="12192000" cy="14060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a:off x="521720" y="483564"/>
            <a:ext cx="7983184" cy="794630"/>
          </a:xfrm>
          <a:prstGeom prst="rect">
            <a:avLst/>
          </a:prstGeom>
        </p:spPr>
        <p:txBody>
          <a:bodyPr lIns="0" tIns="0" rIns="0" bIns="0" anchor="t" anchorCtr="0"/>
          <a:lstStyle>
            <a:lvl1pPr marL="0" indent="0">
              <a:lnSpc>
                <a:spcPct val="90000"/>
              </a:lnSpc>
              <a:spcBef>
                <a:spcPts val="0"/>
              </a:spcBef>
              <a:buFontTx/>
              <a:buNone/>
              <a:defRPr lang="cs-CZ" sz="44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 s textem atd.</a:t>
            </a:r>
          </a:p>
        </p:txBody>
      </p:sp>
      <p:sp>
        <p:nvSpPr>
          <p:cNvPr id="14" name="Zástupný obsah 2">
            <a:extLst>
              <a:ext uri="{FF2B5EF4-FFF2-40B4-BE49-F238E27FC236}">
                <a16:creationId xmlns:a16="http://schemas.microsoft.com/office/drawing/2014/main" id="{A4C384CD-CF7E-644C-A97B-05C2B5F5DB28}"/>
              </a:ext>
            </a:extLst>
          </p:cNvPr>
          <p:cNvSpPr>
            <a:spLocks noGrp="1"/>
          </p:cNvSpPr>
          <p:nvPr>
            <p:ph sz="quarter" idx="18" hasCustomPrompt="1"/>
          </p:nvPr>
        </p:nvSpPr>
        <p:spPr>
          <a:xfrm>
            <a:off x="521721" y="1858295"/>
            <a:ext cx="3321830" cy="4542503"/>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5" name="Zástupný obsah 2">
            <a:extLst>
              <a:ext uri="{FF2B5EF4-FFF2-40B4-BE49-F238E27FC236}">
                <a16:creationId xmlns:a16="http://schemas.microsoft.com/office/drawing/2014/main" id="{F36512F4-5FBB-404A-8111-BCBD2F0C79F9}"/>
              </a:ext>
            </a:extLst>
          </p:cNvPr>
          <p:cNvSpPr>
            <a:spLocks noGrp="1"/>
          </p:cNvSpPr>
          <p:nvPr>
            <p:ph sz="quarter" idx="19" hasCustomPrompt="1"/>
          </p:nvPr>
        </p:nvSpPr>
        <p:spPr>
          <a:xfrm>
            <a:off x="4466192" y="1858295"/>
            <a:ext cx="3321830" cy="4542503"/>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
        <p:nvSpPr>
          <p:cNvPr id="17" name="Zástupný obsah 2">
            <a:extLst>
              <a:ext uri="{FF2B5EF4-FFF2-40B4-BE49-F238E27FC236}">
                <a16:creationId xmlns:a16="http://schemas.microsoft.com/office/drawing/2014/main" id="{38479DB9-5EC9-6942-9B3D-A3D0407D5B55}"/>
              </a:ext>
            </a:extLst>
          </p:cNvPr>
          <p:cNvSpPr>
            <a:spLocks noGrp="1"/>
          </p:cNvSpPr>
          <p:nvPr>
            <p:ph sz="quarter" idx="20" hasCustomPrompt="1"/>
          </p:nvPr>
        </p:nvSpPr>
        <p:spPr>
          <a:xfrm>
            <a:off x="8374804" y="1858295"/>
            <a:ext cx="3321830" cy="4542503"/>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3772493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D slajd 1">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3" y="0"/>
            <a:ext cx="48271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a:off x="521721" y="483563"/>
            <a:ext cx="3678140" cy="5906603"/>
          </a:xfrm>
          <a:prstGeom prst="rect">
            <a:avLst/>
          </a:prstGeom>
        </p:spPr>
        <p:txBody>
          <a:bodyPr lIns="0" tIns="0" rIns="0" bIns="0" anchor="t" anchorCtr="0"/>
          <a:lstStyle>
            <a:lvl1pPr marL="0" indent="0">
              <a:lnSpc>
                <a:spcPct val="90000"/>
              </a:lnSpc>
              <a:spcBef>
                <a:spcPts val="0"/>
              </a:spcBef>
              <a:spcAft>
                <a:spcPts val="1200"/>
              </a:spcAft>
              <a:buFontTx/>
              <a:buNone/>
              <a:defRPr lang="cs-CZ" sz="4000" b="1" i="0" kern="1200">
                <a:solidFill>
                  <a:schemeClr val="bg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0"/>
              </a:spcBef>
              <a:buFontTx/>
              <a:buNone/>
              <a:defRPr sz="3200" b="1" i="0">
                <a:latin typeface="Open Sans" panose="020B0606030504020204" pitchFamily="34" charset="0"/>
                <a:ea typeface="Open Sans" panose="020B0606030504020204" pitchFamily="34" charset="0"/>
                <a:cs typeface="Open Sans" panose="020B0606030504020204" pitchFamily="34" charset="0"/>
              </a:defRPr>
            </a:lvl2pPr>
            <a:lvl3pPr marL="0">
              <a:defRPr>
                <a:latin typeface="Open Sans" panose="020B0606030504020204" pitchFamily="34" charset="0"/>
                <a:ea typeface="Open Sans" panose="020B0606030504020204" pitchFamily="34" charset="0"/>
                <a:cs typeface="Open Sans" panose="020B0606030504020204" pitchFamily="34" charset="0"/>
              </a:defRPr>
            </a:lvl3pPr>
          </a:lstStyle>
          <a:p>
            <a:pPr lvl="0"/>
            <a:r>
              <a:rPr lang="cs-CZ"/>
              <a:t>Nadpis slajdu</a:t>
            </a:r>
          </a:p>
          <a:p>
            <a:pPr lvl="1"/>
            <a:r>
              <a:rPr lang="cs-CZ"/>
              <a:t>text</a:t>
            </a:r>
          </a:p>
          <a:p>
            <a:pPr lvl="1"/>
            <a:r>
              <a:rPr lang="cs-CZ"/>
              <a:t>text</a:t>
            </a:r>
          </a:p>
          <a:p>
            <a:pPr lvl="2"/>
            <a:r>
              <a:rPr lang="cs-CZ"/>
              <a:t>dd</a:t>
            </a:r>
          </a:p>
        </p:txBody>
      </p:sp>
      <p:sp>
        <p:nvSpPr>
          <p:cNvPr id="10" name="Zástupný obsah 2">
            <a:extLst>
              <a:ext uri="{FF2B5EF4-FFF2-40B4-BE49-F238E27FC236}">
                <a16:creationId xmlns:a16="http://schemas.microsoft.com/office/drawing/2014/main" id="{20AAD3A2-CFB4-1649-A029-2B4E7585DAFB}"/>
              </a:ext>
            </a:extLst>
          </p:cNvPr>
          <p:cNvSpPr>
            <a:spLocks noGrp="1"/>
          </p:cNvSpPr>
          <p:nvPr>
            <p:ph sz="quarter" idx="15"/>
          </p:nvPr>
        </p:nvSpPr>
        <p:spPr>
          <a:xfrm>
            <a:off x="4827180" y="0"/>
            <a:ext cx="7364820" cy="6858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a:defRPr b="0" i="0">
                <a:latin typeface="Tabac Sans" panose="02000000000000000000" pitchFamily="2" charset="0"/>
                <a:ea typeface="Tabac Sans" panose="02000000000000000000" pitchFamily="2" charset="0"/>
                <a:cs typeface="Tabac Sans" panose="02000000000000000000" pitchFamily="2" charset="0"/>
              </a:defRPr>
            </a:lvl2pPr>
            <a:lvl3pPr>
              <a:defRPr b="0" i="0">
                <a:latin typeface="Tabac Sans" panose="02000000000000000000" pitchFamily="2" charset="0"/>
                <a:ea typeface="Tabac Sans" panose="02000000000000000000" pitchFamily="2" charset="0"/>
                <a:cs typeface="Tabac Sans" panose="02000000000000000000" pitchFamily="2" charset="0"/>
              </a:defRPr>
            </a:lvl3pPr>
          </a:lstStyle>
          <a:p>
            <a:pPr lvl="0"/>
            <a:r>
              <a:rPr lang="cs-CZ"/>
              <a:t>Po kliknutí můžete upravovat styly textu v předloze.</a:t>
            </a:r>
          </a:p>
        </p:txBody>
      </p:sp>
    </p:spTree>
    <p:extLst>
      <p:ext uri="{BB962C8B-B14F-4D97-AF65-F5344CB8AC3E}">
        <p14:creationId xmlns:p14="http://schemas.microsoft.com/office/powerpoint/2010/main" val="31328532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D slajd 2">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3" y="0"/>
            <a:ext cx="48271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a:off x="521721" y="1344801"/>
            <a:ext cx="3678140" cy="1589786"/>
          </a:xfrm>
          <a:prstGeom prst="rect">
            <a:avLst/>
          </a:prstGeom>
        </p:spPr>
        <p:txBody>
          <a:bodyPr lIns="0" tIns="0" rIns="0" bIns="0" anchor="t" anchorCtr="0"/>
          <a:lstStyle>
            <a:lvl1pPr marL="0" indent="0">
              <a:lnSpc>
                <a:spcPct val="90000"/>
              </a:lnSpc>
              <a:spcBef>
                <a:spcPts val="0"/>
              </a:spcBef>
              <a:spcAft>
                <a:spcPts val="1200"/>
              </a:spcAft>
              <a:buFontTx/>
              <a:buNone/>
              <a:defRPr lang="cs-CZ" sz="3200" b="1" i="0" u="heavy" kern="1200" baseline="0">
                <a:solidFill>
                  <a:schemeClr val="bg1"/>
                </a:solidFill>
                <a:uFill>
                  <a:solidFill>
                    <a:schemeClr val="bg1"/>
                  </a:solidFill>
                </a:u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0"/>
              </a:spcBef>
              <a:buFontTx/>
              <a:buNone/>
              <a:defRPr sz="2800" b="1" i="0">
                <a:latin typeface="Open Sans" panose="020B0606030504020204" pitchFamily="34" charset="0"/>
                <a:ea typeface="Open Sans" panose="020B0606030504020204" pitchFamily="34" charset="0"/>
                <a:cs typeface="Open Sans" panose="020B0606030504020204" pitchFamily="34" charset="0"/>
              </a:defRPr>
            </a:lvl2pPr>
            <a:lvl3pPr marL="0">
              <a:defRPr>
                <a:latin typeface="Open Sans" panose="020B0606030504020204" pitchFamily="34" charset="0"/>
                <a:ea typeface="Open Sans" panose="020B0606030504020204" pitchFamily="34" charset="0"/>
                <a:cs typeface="Open Sans" panose="020B0606030504020204" pitchFamily="34" charset="0"/>
              </a:defRPr>
            </a:lvl3pPr>
          </a:lstStyle>
          <a:p>
            <a:pPr lvl="0"/>
            <a:r>
              <a:rPr lang="cs-CZ"/>
              <a:t>HESLO</a:t>
            </a:r>
          </a:p>
          <a:p>
            <a:pPr lvl="1"/>
            <a:r>
              <a:rPr lang="cs-CZ"/>
              <a:t>Text text</a:t>
            </a:r>
          </a:p>
          <a:p>
            <a:pPr lvl="2"/>
            <a:endParaRPr lang="cs-CZ"/>
          </a:p>
        </p:txBody>
      </p:sp>
      <p:sp>
        <p:nvSpPr>
          <p:cNvPr id="10" name="Zástupný obsah 2">
            <a:extLst>
              <a:ext uri="{FF2B5EF4-FFF2-40B4-BE49-F238E27FC236}">
                <a16:creationId xmlns:a16="http://schemas.microsoft.com/office/drawing/2014/main" id="{20AAD3A2-CFB4-1649-A029-2B4E7585DAFB}"/>
              </a:ext>
            </a:extLst>
          </p:cNvPr>
          <p:cNvSpPr>
            <a:spLocks noGrp="1"/>
          </p:cNvSpPr>
          <p:nvPr>
            <p:ph sz="quarter" idx="15"/>
          </p:nvPr>
        </p:nvSpPr>
        <p:spPr>
          <a:xfrm>
            <a:off x="4827180" y="0"/>
            <a:ext cx="7364820" cy="6858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a:defRPr b="0" i="0">
                <a:latin typeface="Tabac Sans" panose="02000000000000000000" pitchFamily="2" charset="0"/>
                <a:ea typeface="Tabac Sans" panose="02000000000000000000" pitchFamily="2" charset="0"/>
                <a:cs typeface="Tabac Sans" panose="02000000000000000000" pitchFamily="2" charset="0"/>
              </a:defRPr>
            </a:lvl2pPr>
            <a:lvl3pPr>
              <a:defRPr b="0" i="0">
                <a:latin typeface="Tabac Sans" panose="02000000000000000000" pitchFamily="2" charset="0"/>
                <a:ea typeface="Tabac Sans" panose="02000000000000000000" pitchFamily="2" charset="0"/>
                <a:cs typeface="Tabac Sans" panose="02000000000000000000" pitchFamily="2" charset="0"/>
              </a:defRPr>
            </a:lvl3pPr>
          </a:lstStyle>
          <a:p>
            <a:pPr lvl="0"/>
            <a:r>
              <a:rPr lang="cs-CZ"/>
              <a:t>Po kliknutí můžete upravovat styly textu v předloze.</a:t>
            </a:r>
          </a:p>
        </p:txBody>
      </p:sp>
      <p:sp>
        <p:nvSpPr>
          <p:cNvPr id="8" name="Zástupný text 13">
            <a:extLst>
              <a:ext uri="{FF2B5EF4-FFF2-40B4-BE49-F238E27FC236}">
                <a16:creationId xmlns:a16="http://schemas.microsoft.com/office/drawing/2014/main" id="{2478DA6B-1E14-EE45-BFC8-1E028D97E4C8}"/>
              </a:ext>
            </a:extLst>
          </p:cNvPr>
          <p:cNvSpPr>
            <a:spLocks noGrp="1"/>
          </p:cNvSpPr>
          <p:nvPr>
            <p:ph type="body" sz="quarter" idx="17" hasCustomPrompt="1"/>
          </p:nvPr>
        </p:nvSpPr>
        <p:spPr>
          <a:xfrm>
            <a:off x="521721" y="3666660"/>
            <a:ext cx="3678140" cy="1589786"/>
          </a:xfrm>
          <a:prstGeom prst="rect">
            <a:avLst/>
          </a:prstGeom>
        </p:spPr>
        <p:txBody>
          <a:bodyPr lIns="0" tIns="0" rIns="0" bIns="0" anchor="t" anchorCtr="0"/>
          <a:lstStyle>
            <a:lvl1pPr marL="0" indent="0">
              <a:lnSpc>
                <a:spcPct val="90000"/>
              </a:lnSpc>
              <a:spcBef>
                <a:spcPts val="0"/>
              </a:spcBef>
              <a:spcAft>
                <a:spcPts val="1200"/>
              </a:spcAft>
              <a:buFontTx/>
              <a:buNone/>
              <a:defRPr lang="cs-CZ" sz="3200" b="1" i="0" u="heavy" kern="1200" baseline="0">
                <a:solidFill>
                  <a:schemeClr val="bg1"/>
                </a:solidFill>
                <a:uFill>
                  <a:solidFill>
                    <a:schemeClr val="bg1"/>
                  </a:solidFill>
                </a:u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0"/>
              </a:spcBef>
              <a:buFontTx/>
              <a:buNone/>
              <a:defRPr sz="2800" b="1" i="0">
                <a:latin typeface="Open Sans" panose="020B0606030504020204" pitchFamily="34" charset="0"/>
                <a:ea typeface="Open Sans" panose="020B0606030504020204" pitchFamily="34" charset="0"/>
                <a:cs typeface="Open Sans" panose="020B0606030504020204" pitchFamily="34" charset="0"/>
              </a:defRPr>
            </a:lvl2pPr>
            <a:lvl3pPr marL="0">
              <a:defRPr>
                <a:latin typeface="Open Sans" panose="020B0606030504020204" pitchFamily="34" charset="0"/>
                <a:ea typeface="Open Sans" panose="020B0606030504020204" pitchFamily="34" charset="0"/>
                <a:cs typeface="Open Sans" panose="020B0606030504020204" pitchFamily="34" charset="0"/>
              </a:defRPr>
            </a:lvl3pPr>
          </a:lstStyle>
          <a:p>
            <a:pPr lvl="0"/>
            <a:r>
              <a:rPr lang="cs-CZ"/>
              <a:t>HESLO</a:t>
            </a:r>
          </a:p>
          <a:p>
            <a:pPr lvl="1"/>
            <a:r>
              <a:rPr lang="cs-CZ"/>
              <a:t>Text text</a:t>
            </a:r>
          </a:p>
          <a:p>
            <a:pPr lvl="2"/>
            <a:endParaRPr lang="cs-CZ"/>
          </a:p>
        </p:txBody>
      </p:sp>
    </p:spTree>
    <p:extLst>
      <p:ext uri="{BB962C8B-B14F-4D97-AF65-F5344CB8AC3E}">
        <p14:creationId xmlns:p14="http://schemas.microsoft.com/office/powerpoint/2010/main" val="32964264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D slajd 3">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flipH="1">
            <a:off x="-4" y="4018"/>
            <a:ext cx="736481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obsah 2">
            <a:extLst>
              <a:ext uri="{FF2B5EF4-FFF2-40B4-BE49-F238E27FC236}">
                <a16:creationId xmlns:a16="http://schemas.microsoft.com/office/drawing/2014/main" id="{20AAD3A2-CFB4-1649-A029-2B4E7585DAFB}"/>
              </a:ext>
            </a:extLst>
          </p:cNvPr>
          <p:cNvSpPr>
            <a:spLocks noGrp="1"/>
          </p:cNvSpPr>
          <p:nvPr>
            <p:ph sz="quarter" idx="15"/>
          </p:nvPr>
        </p:nvSpPr>
        <p:spPr>
          <a:xfrm>
            <a:off x="7364816" y="0"/>
            <a:ext cx="4827183" cy="6858000"/>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a:defRPr b="0" i="0">
                <a:latin typeface="Tabac Sans" panose="02000000000000000000" pitchFamily="2" charset="0"/>
                <a:ea typeface="Tabac Sans" panose="02000000000000000000" pitchFamily="2" charset="0"/>
                <a:cs typeface="Tabac Sans" panose="02000000000000000000" pitchFamily="2" charset="0"/>
              </a:defRPr>
            </a:lvl2pPr>
            <a:lvl3pPr>
              <a:defRPr b="0" i="0">
                <a:latin typeface="Tabac Sans" panose="02000000000000000000" pitchFamily="2" charset="0"/>
                <a:ea typeface="Tabac Sans" panose="02000000000000000000" pitchFamily="2" charset="0"/>
                <a:cs typeface="Tabac Sans" panose="02000000000000000000" pitchFamily="2" charset="0"/>
              </a:defRPr>
            </a:lvl3pPr>
          </a:lstStyle>
          <a:p>
            <a:pPr lvl="0"/>
            <a:r>
              <a:rPr lang="cs-CZ"/>
              <a:t>Po kliknutí můžete upravovat styly textu v předloze.</a:t>
            </a:r>
          </a:p>
        </p:txBody>
      </p:sp>
      <p:sp>
        <p:nvSpPr>
          <p:cNvPr id="14" name="Zástupný text 13">
            <a:extLst>
              <a:ext uri="{FF2B5EF4-FFF2-40B4-BE49-F238E27FC236}">
                <a16:creationId xmlns:a16="http://schemas.microsoft.com/office/drawing/2014/main" id="{93D089F9-675C-874C-992F-F22EF8E935D0}"/>
              </a:ext>
            </a:extLst>
          </p:cNvPr>
          <p:cNvSpPr>
            <a:spLocks noGrp="1"/>
          </p:cNvSpPr>
          <p:nvPr>
            <p:ph type="body" sz="quarter" idx="18" hasCustomPrompt="1"/>
          </p:nvPr>
        </p:nvSpPr>
        <p:spPr>
          <a:xfrm>
            <a:off x="521721" y="1344801"/>
            <a:ext cx="6081098" cy="1238911"/>
          </a:xfrm>
          <a:prstGeom prst="rect">
            <a:avLst/>
          </a:prstGeom>
        </p:spPr>
        <p:txBody>
          <a:bodyPr lIns="0" tIns="0" rIns="0" bIns="0" anchor="t" anchorCtr="0"/>
          <a:lstStyle>
            <a:lvl1pPr marL="0" indent="0">
              <a:lnSpc>
                <a:spcPct val="90000"/>
              </a:lnSpc>
              <a:spcBef>
                <a:spcPts val="0"/>
              </a:spcBef>
              <a:spcAft>
                <a:spcPts val="1200"/>
              </a:spcAft>
              <a:buFontTx/>
              <a:buNone/>
              <a:defRPr lang="cs-CZ" sz="3200" b="1" i="0" u="heavy" kern="1200" baseline="0">
                <a:solidFill>
                  <a:schemeClr val="bg1"/>
                </a:solidFill>
                <a:uFill>
                  <a:solidFill>
                    <a:schemeClr val="bg1"/>
                  </a:solidFill>
                </a:u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0"/>
              </a:spcBef>
              <a:buFontTx/>
              <a:buNone/>
              <a:defRPr sz="2800" b="1" i="0">
                <a:latin typeface="Open Sans" panose="020B0606030504020204" pitchFamily="34" charset="0"/>
                <a:ea typeface="Open Sans" panose="020B0606030504020204" pitchFamily="34" charset="0"/>
                <a:cs typeface="Open Sans" panose="020B0606030504020204" pitchFamily="34" charset="0"/>
              </a:defRPr>
            </a:lvl2pPr>
            <a:lvl3pPr marL="0">
              <a:defRPr>
                <a:latin typeface="Open Sans" panose="020B0606030504020204" pitchFamily="34" charset="0"/>
                <a:ea typeface="Open Sans" panose="020B0606030504020204" pitchFamily="34" charset="0"/>
                <a:cs typeface="Open Sans" panose="020B0606030504020204" pitchFamily="34" charset="0"/>
              </a:defRPr>
            </a:lvl3pPr>
          </a:lstStyle>
          <a:p>
            <a:pPr lvl="0"/>
            <a:r>
              <a:rPr lang="cs-CZ"/>
              <a:t>HESLO</a:t>
            </a:r>
          </a:p>
          <a:p>
            <a:pPr lvl="1"/>
            <a:r>
              <a:rPr lang="cs-CZ"/>
              <a:t>Text text</a:t>
            </a:r>
          </a:p>
          <a:p>
            <a:pPr lvl="2"/>
            <a:endParaRPr lang="cs-CZ"/>
          </a:p>
        </p:txBody>
      </p:sp>
      <p:sp>
        <p:nvSpPr>
          <p:cNvPr id="15" name="Zástupný text 13">
            <a:extLst>
              <a:ext uri="{FF2B5EF4-FFF2-40B4-BE49-F238E27FC236}">
                <a16:creationId xmlns:a16="http://schemas.microsoft.com/office/drawing/2014/main" id="{96C04B76-6BAB-2243-B573-39BEEBA247E4}"/>
              </a:ext>
            </a:extLst>
          </p:cNvPr>
          <p:cNvSpPr>
            <a:spLocks noGrp="1"/>
          </p:cNvSpPr>
          <p:nvPr>
            <p:ph type="body" sz="quarter" idx="19" hasCustomPrompt="1"/>
          </p:nvPr>
        </p:nvSpPr>
        <p:spPr>
          <a:xfrm>
            <a:off x="521721" y="2931554"/>
            <a:ext cx="6081098" cy="1238911"/>
          </a:xfrm>
          <a:prstGeom prst="rect">
            <a:avLst/>
          </a:prstGeom>
        </p:spPr>
        <p:txBody>
          <a:bodyPr lIns="0" tIns="0" rIns="0" bIns="0" anchor="t" anchorCtr="0"/>
          <a:lstStyle>
            <a:lvl1pPr marL="0" indent="0">
              <a:lnSpc>
                <a:spcPct val="90000"/>
              </a:lnSpc>
              <a:spcBef>
                <a:spcPts val="0"/>
              </a:spcBef>
              <a:spcAft>
                <a:spcPts val="1200"/>
              </a:spcAft>
              <a:buFontTx/>
              <a:buNone/>
              <a:defRPr lang="cs-CZ" sz="3200" b="1" i="0" u="heavy" kern="1200" baseline="0">
                <a:solidFill>
                  <a:schemeClr val="bg1"/>
                </a:solidFill>
                <a:uFill>
                  <a:solidFill>
                    <a:schemeClr val="bg1"/>
                  </a:solidFill>
                </a:u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0"/>
              </a:spcBef>
              <a:buFontTx/>
              <a:buNone/>
              <a:defRPr sz="2800" b="1" i="0">
                <a:latin typeface="Open Sans" panose="020B0606030504020204" pitchFamily="34" charset="0"/>
                <a:ea typeface="Open Sans" panose="020B0606030504020204" pitchFamily="34" charset="0"/>
                <a:cs typeface="Open Sans" panose="020B0606030504020204" pitchFamily="34" charset="0"/>
              </a:defRPr>
            </a:lvl2pPr>
            <a:lvl3pPr marL="0">
              <a:defRPr>
                <a:latin typeface="Open Sans" panose="020B0606030504020204" pitchFamily="34" charset="0"/>
                <a:ea typeface="Open Sans" panose="020B0606030504020204" pitchFamily="34" charset="0"/>
                <a:cs typeface="Open Sans" panose="020B0606030504020204" pitchFamily="34" charset="0"/>
              </a:defRPr>
            </a:lvl3pPr>
          </a:lstStyle>
          <a:p>
            <a:pPr lvl="0"/>
            <a:r>
              <a:rPr lang="cs-CZ"/>
              <a:t>HESLO</a:t>
            </a:r>
          </a:p>
          <a:p>
            <a:pPr lvl="1"/>
            <a:r>
              <a:rPr lang="cs-CZ"/>
              <a:t>Text text</a:t>
            </a:r>
          </a:p>
          <a:p>
            <a:pPr lvl="2"/>
            <a:endParaRPr lang="cs-CZ"/>
          </a:p>
        </p:txBody>
      </p:sp>
      <p:sp>
        <p:nvSpPr>
          <p:cNvPr id="17" name="Zástupný text 13">
            <a:extLst>
              <a:ext uri="{FF2B5EF4-FFF2-40B4-BE49-F238E27FC236}">
                <a16:creationId xmlns:a16="http://schemas.microsoft.com/office/drawing/2014/main" id="{73F1FE35-D7E5-8B4E-9CF4-F70764E2B254}"/>
              </a:ext>
            </a:extLst>
          </p:cNvPr>
          <p:cNvSpPr>
            <a:spLocks noGrp="1"/>
          </p:cNvSpPr>
          <p:nvPr>
            <p:ph type="body" sz="quarter" idx="20" hasCustomPrompt="1"/>
          </p:nvPr>
        </p:nvSpPr>
        <p:spPr>
          <a:xfrm>
            <a:off x="521721" y="4545201"/>
            <a:ext cx="6081098" cy="1238911"/>
          </a:xfrm>
          <a:prstGeom prst="rect">
            <a:avLst/>
          </a:prstGeom>
        </p:spPr>
        <p:txBody>
          <a:bodyPr lIns="0" tIns="0" rIns="0" bIns="0" anchor="t" anchorCtr="0"/>
          <a:lstStyle>
            <a:lvl1pPr marL="0" indent="0">
              <a:lnSpc>
                <a:spcPct val="90000"/>
              </a:lnSpc>
              <a:spcBef>
                <a:spcPts val="0"/>
              </a:spcBef>
              <a:spcAft>
                <a:spcPts val="1200"/>
              </a:spcAft>
              <a:buFontTx/>
              <a:buNone/>
              <a:defRPr lang="cs-CZ" sz="3200" b="1" i="0" u="heavy" kern="1200" baseline="0">
                <a:solidFill>
                  <a:schemeClr val="bg1"/>
                </a:solidFill>
                <a:uFill>
                  <a:solidFill>
                    <a:schemeClr val="bg1"/>
                  </a:solidFill>
                </a:u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0"/>
              </a:spcBef>
              <a:buFontTx/>
              <a:buNone/>
              <a:defRPr sz="2800" b="1" i="0">
                <a:latin typeface="Open Sans" panose="020B0606030504020204" pitchFamily="34" charset="0"/>
                <a:ea typeface="Open Sans" panose="020B0606030504020204" pitchFamily="34" charset="0"/>
                <a:cs typeface="Open Sans" panose="020B0606030504020204" pitchFamily="34" charset="0"/>
              </a:defRPr>
            </a:lvl2pPr>
            <a:lvl3pPr marL="0">
              <a:defRPr>
                <a:latin typeface="Open Sans" panose="020B0606030504020204" pitchFamily="34" charset="0"/>
                <a:ea typeface="Open Sans" panose="020B0606030504020204" pitchFamily="34" charset="0"/>
                <a:cs typeface="Open Sans" panose="020B0606030504020204" pitchFamily="34" charset="0"/>
              </a:defRPr>
            </a:lvl3pPr>
          </a:lstStyle>
          <a:p>
            <a:pPr lvl="0"/>
            <a:r>
              <a:rPr lang="cs-CZ"/>
              <a:t>HESLO</a:t>
            </a:r>
          </a:p>
          <a:p>
            <a:pPr lvl="1"/>
            <a:r>
              <a:rPr lang="cs-CZ"/>
              <a:t>Text text</a:t>
            </a:r>
          </a:p>
          <a:p>
            <a:pPr lvl="2"/>
            <a:endParaRPr lang="cs-CZ"/>
          </a:p>
        </p:txBody>
      </p:sp>
    </p:spTree>
    <p:extLst>
      <p:ext uri="{BB962C8B-B14F-4D97-AF65-F5344CB8AC3E}">
        <p14:creationId xmlns:p14="http://schemas.microsoft.com/office/powerpoint/2010/main" val="2322351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Prázdný slajd">
    <p:spTree>
      <p:nvGrpSpPr>
        <p:cNvPr id="1" name=""/>
        <p:cNvGrpSpPr/>
        <p:nvPr/>
      </p:nvGrpSpPr>
      <p:grpSpPr>
        <a:xfrm>
          <a:off x="0" y="0"/>
          <a:ext cx="0" cy="0"/>
          <a:chOff x="0" y="0"/>
          <a:chExt cx="0" cy="0"/>
        </a:xfrm>
      </p:grpSpPr>
      <p:sp>
        <p:nvSpPr>
          <p:cNvPr id="6" name="Zástupný obsah 2">
            <a:extLst>
              <a:ext uri="{FF2B5EF4-FFF2-40B4-BE49-F238E27FC236}">
                <a16:creationId xmlns:a16="http://schemas.microsoft.com/office/drawing/2014/main" id="{E5522F9F-8AAD-0049-9910-F86D6BE3B124}"/>
              </a:ext>
            </a:extLst>
          </p:cNvPr>
          <p:cNvSpPr>
            <a:spLocks noGrp="1"/>
          </p:cNvSpPr>
          <p:nvPr>
            <p:ph sz="quarter" idx="14" hasCustomPrompt="1"/>
          </p:nvPr>
        </p:nvSpPr>
        <p:spPr>
          <a:xfrm>
            <a:off x="531551" y="570271"/>
            <a:ext cx="11109843" cy="5771535"/>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a:defRPr b="0" i="0">
                <a:latin typeface="Tabac Sans" panose="02000000000000000000" pitchFamily="2" charset="0"/>
                <a:ea typeface="Tabac Sans" panose="02000000000000000000" pitchFamily="2" charset="0"/>
                <a:cs typeface="Tabac Sans" panose="02000000000000000000" pitchFamily="2" charset="0"/>
              </a:defRPr>
            </a:lvl3pPr>
          </a:lstStyle>
          <a:p>
            <a:pPr lvl="0"/>
            <a:r>
              <a:rPr lang="cs-CZ"/>
              <a:t>Vložte text nebo obsah</a:t>
            </a:r>
          </a:p>
          <a:p>
            <a:pPr lvl="1"/>
            <a:r>
              <a:rPr lang="cs-CZ"/>
              <a:t>Text nebo obsah</a:t>
            </a:r>
          </a:p>
        </p:txBody>
      </p:sp>
    </p:spTree>
    <p:extLst>
      <p:ext uri="{BB962C8B-B14F-4D97-AF65-F5344CB8AC3E}">
        <p14:creationId xmlns:p14="http://schemas.microsoft.com/office/powerpoint/2010/main" val="37356790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Závěr">
    <p:spTree>
      <p:nvGrpSpPr>
        <p:cNvPr id="1" name=""/>
        <p:cNvGrpSpPr/>
        <p:nvPr/>
      </p:nvGrpSpPr>
      <p:grpSpPr>
        <a:xfrm>
          <a:off x="0" y="0"/>
          <a:ext cx="0" cy="0"/>
          <a:chOff x="0" y="0"/>
          <a:chExt cx="0" cy="0"/>
        </a:xfrm>
      </p:grpSpPr>
      <p:sp>
        <p:nvSpPr>
          <p:cNvPr id="8" name="Zástupný text 23">
            <a:extLst>
              <a:ext uri="{FF2B5EF4-FFF2-40B4-BE49-F238E27FC236}">
                <a16:creationId xmlns:a16="http://schemas.microsoft.com/office/drawing/2014/main" id="{F3C2AB5C-E31D-A14A-B055-D8D9439E058F}"/>
              </a:ext>
            </a:extLst>
          </p:cNvPr>
          <p:cNvSpPr>
            <a:spLocks noGrp="1"/>
          </p:cNvSpPr>
          <p:nvPr>
            <p:ph type="body" sz="quarter" idx="14" hasCustomPrompt="1"/>
          </p:nvPr>
        </p:nvSpPr>
        <p:spPr>
          <a:xfrm>
            <a:off x="534912" y="5409639"/>
            <a:ext cx="5527417" cy="355601"/>
          </a:xfrm>
          <a:prstGeom prst="rect">
            <a:avLst/>
          </a:prstGeom>
        </p:spPr>
        <p:txBody>
          <a:bodyPr lIns="0" tIns="0" rIns="0" bIns="0"/>
          <a:lstStyle>
            <a:lvl1pPr marL="0" indent="0">
              <a:buFontTx/>
              <a:buNone/>
              <a:defRPr lang="cs-CZ" sz="22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Jméno</a:t>
            </a:r>
          </a:p>
        </p:txBody>
      </p:sp>
      <p:sp>
        <p:nvSpPr>
          <p:cNvPr id="9" name="Zástupný text 23">
            <a:extLst>
              <a:ext uri="{FF2B5EF4-FFF2-40B4-BE49-F238E27FC236}">
                <a16:creationId xmlns:a16="http://schemas.microsoft.com/office/drawing/2014/main" id="{2E2D2880-8488-4846-9A6C-6FAD1069D425}"/>
              </a:ext>
            </a:extLst>
          </p:cNvPr>
          <p:cNvSpPr>
            <a:spLocks noGrp="1"/>
          </p:cNvSpPr>
          <p:nvPr>
            <p:ph type="body" sz="quarter" idx="15" hasCustomPrompt="1"/>
          </p:nvPr>
        </p:nvSpPr>
        <p:spPr>
          <a:xfrm>
            <a:off x="534912" y="5903541"/>
            <a:ext cx="5527417" cy="355601"/>
          </a:xfrm>
          <a:prstGeom prst="rect">
            <a:avLst/>
          </a:prstGeom>
        </p:spPr>
        <p:txBody>
          <a:bodyPr lIns="0" tIns="0" rIns="0" bIns="0"/>
          <a:lstStyle>
            <a:lvl1pPr marL="0" indent="0">
              <a:buFontTx/>
              <a:buNone/>
              <a:defRPr lang="cs-CZ" sz="18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osobní e-mail</a:t>
            </a:r>
          </a:p>
        </p:txBody>
      </p:sp>
      <p:sp>
        <p:nvSpPr>
          <p:cNvPr id="11" name="Obdélník 10">
            <a:extLst>
              <a:ext uri="{FF2B5EF4-FFF2-40B4-BE49-F238E27FC236}">
                <a16:creationId xmlns:a16="http://schemas.microsoft.com/office/drawing/2014/main" id="{60F620B5-A088-EA42-9FA0-0E60225C3A6C}"/>
              </a:ext>
            </a:extLst>
          </p:cNvPr>
          <p:cNvSpPr/>
          <p:nvPr/>
        </p:nvSpPr>
        <p:spPr>
          <a:xfrm flipH="1">
            <a:off x="9965266" y="0"/>
            <a:ext cx="222673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a:extLst>
              <a:ext uri="{FF2B5EF4-FFF2-40B4-BE49-F238E27FC236}">
                <a16:creationId xmlns:a16="http://schemas.microsoft.com/office/drawing/2014/main" id="{37C19A53-6CCB-D146-828E-89B25F7FAE45}"/>
              </a:ext>
            </a:extLst>
          </p:cNvPr>
          <p:cNvPicPr>
            <a:picLocks noChangeAspect="1"/>
          </p:cNvPicPr>
          <p:nvPr/>
        </p:nvPicPr>
        <p:blipFill>
          <a:blip r:embed="rId2"/>
          <a:stretch>
            <a:fillRect/>
          </a:stretch>
        </p:blipFill>
        <p:spPr>
          <a:xfrm>
            <a:off x="10496548" y="552450"/>
            <a:ext cx="1219200" cy="1219200"/>
          </a:xfrm>
          <a:prstGeom prst="rect">
            <a:avLst/>
          </a:prstGeom>
        </p:spPr>
      </p:pic>
      <p:sp>
        <p:nvSpPr>
          <p:cNvPr id="14" name="Zástupný text 13">
            <a:extLst>
              <a:ext uri="{FF2B5EF4-FFF2-40B4-BE49-F238E27FC236}">
                <a16:creationId xmlns:a16="http://schemas.microsoft.com/office/drawing/2014/main" id="{D33486C7-AA47-CA4F-AA96-C379ECCF5D6B}"/>
              </a:ext>
            </a:extLst>
          </p:cNvPr>
          <p:cNvSpPr>
            <a:spLocks noGrp="1"/>
          </p:cNvSpPr>
          <p:nvPr>
            <p:ph type="body" sz="quarter" idx="12" hasCustomPrompt="1"/>
          </p:nvPr>
        </p:nvSpPr>
        <p:spPr>
          <a:xfrm>
            <a:off x="521719" y="1484671"/>
            <a:ext cx="8061841" cy="3354527"/>
          </a:xfrm>
          <a:prstGeom prst="rect">
            <a:avLst/>
          </a:prstGeom>
        </p:spPr>
        <p:txBody>
          <a:bodyPr lIns="0" tIns="0" rIns="0" bIns="0" anchor="b" anchorCtr="0"/>
          <a:lstStyle>
            <a:lvl1pPr marL="0" indent="0">
              <a:lnSpc>
                <a:spcPct val="90000"/>
              </a:lnSpc>
              <a:spcBef>
                <a:spcPts val="0"/>
              </a:spcBef>
              <a:buFontTx/>
              <a:buNone/>
              <a:defRPr lang="cs-CZ" sz="44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Poděkování nebo jiné sdělení</a:t>
            </a:r>
          </a:p>
        </p:txBody>
      </p:sp>
    </p:spTree>
    <p:extLst>
      <p:ext uri="{BB962C8B-B14F-4D97-AF65-F5344CB8AC3E}">
        <p14:creationId xmlns:p14="http://schemas.microsoft.com/office/powerpoint/2010/main" val="32837807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Kontakty">
    <p:spTree>
      <p:nvGrpSpPr>
        <p:cNvPr id="1" name=""/>
        <p:cNvGrpSpPr/>
        <p:nvPr/>
      </p:nvGrpSpPr>
      <p:grpSpPr>
        <a:xfrm>
          <a:off x="0" y="0"/>
          <a:ext cx="0" cy="0"/>
          <a:chOff x="0" y="0"/>
          <a:chExt cx="0" cy="0"/>
        </a:xfrm>
      </p:grpSpPr>
      <p:sp>
        <p:nvSpPr>
          <p:cNvPr id="129" name="Google Shape;1530;p95">
            <a:extLst>
              <a:ext uri="{FF2B5EF4-FFF2-40B4-BE49-F238E27FC236}">
                <a16:creationId xmlns:a16="http://schemas.microsoft.com/office/drawing/2014/main" id="{D6FD9B01-FF5F-5440-998F-86A012D10EAA}"/>
              </a:ext>
            </a:extLst>
          </p:cNvPr>
          <p:cNvSpPr/>
          <p:nvPr/>
        </p:nvSpPr>
        <p:spPr>
          <a:xfrm>
            <a:off x="0" y="0"/>
            <a:ext cx="12192000" cy="6858000"/>
          </a:xfrm>
          <a:prstGeom prst="rect">
            <a:avLst/>
          </a:prstGeom>
          <a:solidFill>
            <a:srgbClr val="FEC3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172" name="Skupina 171">
            <a:extLst>
              <a:ext uri="{FF2B5EF4-FFF2-40B4-BE49-F238E27FC236}">
                <a16:creationId xmlns:a16="http://schemas.microsoft.com/office/drawing/2014/main" id="{BC5BB1E7-6432-FD49-AD62-13A20943D2BD}"/>
              </a:ext>
            </a:extLst>
          </p:cNvPr>
          <p:cNvGrpSpPr/>
          <p:nvPr/>
        </p:nvGrpSpPr>
        <p:grpSpPr>
          <a:xfrm>
            <a:off x="572597" y="1535677"/>
            <a:ext cx="4289966" cy="1397213"/>
            <a:chOff x="743094" y="3826016"/>
            <a:chExt cx="3062426" cy="994794"/>
          </a:xfrm>
        </p:grpSpPr>
        <p:sp>
          <p:nvSpPr>
            <p:cNvPr id="173" name="Obdélník 172">
              <a:extLst>
                <a:ext uri="{FF2B5EF4-FFF2-40B4-BE49-F238E27FC236}">
                  <a16:creationId xmlns:a16="http://schemas.microsoft.com/office/drawing/2014/main" id="{4928F314-8C7A-9046-8FEF-E7CA4B300FA2}"/>
                </a:ext>
              </a:extLst>
            </p:cNvPr>
            <p:cNvSpPr/>
            <p:nvPr/>
          </p:nvSpPr>
          <p:spPr>
            <a:xfrm>
              <a:off x="754471" y="3826016"/>
              <a:ext cx="3051049" cy="994794"/>
            </a:xfrm>
            <a:prstGeom prst="rect">
              <a:avLst/>
            </a:prstGeom>
          </p:spPr>
          <p:txBody>
            <a:bodyPr wrap="none" lIns="0" tIns="0" rIns="0" bIns="0">
              <a:noAutofit/>
            </a:bodyPr>
            <a:lstStyle/>
            <a:p>
              <a:pPr>
                <a:lnSpc>
                  <a:spcPct val="100000"/>
                </a:lnSpc>
                <a:spcBef>
                  <a:spcPts val="100"/>
                </a:spcBef>
                <a:spcAft>
                  <a:spcPts val="600"/>
                </a:spcAft>
              </a:pPr>
              <a:r>
                <a:rPr lang="cs-CZ" sz="1800" b="1" i="0">
                  <a:latin typeface="Open Sans Extrabold" panose="020B0606030504020204" pitchFamily="34" charset="0"/>
                  <a:ea typeface="Open Sans Extrabold" panose="020B0606030504020204" pitchFamily="34" charset="0"/>
                  <a:cs typeface="Open Sans Extrabold" panose="020B0606030504020204" pitchFamily="34" charset="0"/>
                </a:rPr>
                <a:t>Dům zahraniční </a:t>
              </a:r>
              <a:r>
                <a:rPr lang="cs-CZ" sz="1800" b="1" i="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rPr>
                <a:t>spolupráce</a:t>
              </a:r>
              <a:r>
                <a:rPr lang="cs-CZ" sz="1800" b="1" i="0" spc="-5">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rPr>
                <a:t> </a:t>
              </a:r>
              <a:r>
                <a:rPr lang="cs-CZ" sz="1800" b="1" i="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rPr>
                <a:t>(DZS)</a:t>
              </a:r>
            </a:p>
            <a:p>
              <a:pPr marR="5826614">
                <a:lnSpc>
                  <a:spcPct val="100000"/>
                </a:lnSpc>
              </a:pPr>
              <a:r>
                <a:rPr lang="cs-CZ" sz="1800">
                  <a:latin typeface="Open Sans" panose="020B0606030504020204" pitchFamily="34" charset="0"/>
                  <a:ea typeface="Open Sans" panose="020B0606030504020204" pitchFamily="34" charset="0"/>
                  <a:cs typeface="Open Sans" panose="020B0606030504020204" pitchFamily="34" charset="0"/>
                </a:rPr>
                <a:t>Na </a:t>
              </a:r>
              <a:r>
                <a:rPr lang="cs-CZ" sz="1800" spc="-5">
                  <a:latin typeface="Open Sans" panose="020B0606030504020204" pitchFamily="34" charset="0"/>
                  <a:ea typeface="Open Sans" panose="020B0606030504020204" pitchFamily="34" charset="0"/>
                  <a:cs typeface="Open Sans" panose="020B0606030504020204" pitchFamily="34" charset="0"/>
                </a:rPr>
                <a:t>Poříčí</a:t>
              </a:r>
              <a:r>
                <a:rPr lang="cs-CZ" sz="1800" spc="-100">
                  <a:latin typeface="Open Sans" panose="020B0606030504020204" pitchFamily="34" charset="0"/>
                  <a:ea typeface="Open Sans" panose="020B0606030504020204" pitchFamily="34" charset="0"/>
                  <a:cs typeface="Open Sans" panose="020B0606030504020204" pitchFamily="34" charset="0"/>
                </a:rPr>
                <a:t> </a:t>
              </a:r>
              <a:r>
                <a:rPr lang="cs-CZ" sz="1800">
                  <a:latin typeface="Open Sans" panose="020B0606030504020204" pitchFamily="34" charset="0"/>
                  <a:ea typeface="Open Sans" panose="020B0606030504020204" pitchFamily="34" charset="0"/>
                  <a:cs typeface="Open Sans" panose="020B0606030504020204" pitchFamily="34" charset="0"/>
                </a:rPr>
                <a:t>1035/4, 110 00 Praha</a:t>
              </a:r>
              <a:r>
                <a:rPr lang="cs-CZ" sz="1800" spc="-51">
                  <a:latin typeface="Open Sans" panose="020B0606030504020204" pitchFamily="34" charset="0"/>
                  <a:ea typeface="Open Sans" panose="020B0606030504020204" pitchFamily="34" charset="0"/>
                  <a:cs typeface="Open Sans" panose="020B0606030504020204" pitchFamily="34" charset="0"/>
                </a:rPr>
                <a:t> </a:t>
              </a:r>
              <a:r>
                <a:rPr lang="cs-CZ" sz="1800">
                  <a:latin typeface="Open Sans" panose="020B0606030504020204" pitchFamily="34" charset="0"/>
                  <a:ea typeface="Open Sans" panose="020B0606030504020204" pitchFamily="34" charset="0"/>
                  <a:cs typeface="Open Sans" panose="020B0606030504020204" pitchFamily="34" charset="0"/>
                </a:rPr>
                <a:t>1</a:t>
              </a:r>
            </a:p>
            <a:p>
              <a:pPr marL="287993">
                <a:lnSpc>
                  <a:spcPct val="100000"/>
                </a:lnSpc>
                <a:spcBef>
                  <a:spcPts val="100"/>
                </a:spcBef>
              </a:pPr>
              <a:r>
                <a:rPr lang="cs-CZ" sz="1800">
                  <a:latin typeface="Open Sans" panose="020B0606030504020204" pitchFamily="34" charset="0"/>
                  <a:ea typeface="Open Sans" panose="020B0606030504020204" pitchFamily="34" charset="0"/>
                  <a:cs typeface="Open Sans" panose="020B0606030504020204" pitchFamily="34" charset="0"/>
                </a:rPr>
                <a:t>+420 221 850</a:t>
              </a:r>
              <a:r>
                <a:rPr lang="cs-CZ" sz="1800" spc="-5">
                  <a:latin typeface="Open Sans" panose="020B0606030504020204" pitchFamily="34" charset="0"/>
                  <a:ea typeface="Open Sans" panose="020B0606030504020204" pitchFamily="34" charset="0"/>
                  <a:cs typeface="Open Sans" panose="020B0606030504020204" pitchFamily="34" charset="0"/>
                </a:rPr>
                <a:t> </a:t>
              </a:r>
              <a:r>
                <a:rPr lang="cs-CZ" sz="1800">
                  <a:latin typeface="Open Sans" panose="020B0606030504020204" pitchFamily="34" charset="0"/>
                  <a:ea typeface="Open Sans" panose="020B0606030504020204" pitchFamily="34" charset="0"/>
                  <a:cs typeface="Open Sans" panose="020B0606030504020204" pitchFamily="34" charset="0"/>
                </a:rPr>
                <a:t>100</a:t>
              </a:r>
            </a:p>
            <a:p>
              <a:pPr marL="287993">
                <a:lnSpc>
                  <a:spcPct val="100000"/>
                </a:lnSpc>
              </a:pPr>
              <a:r>
                <a:rPr lang="cs-CZ" sz="1800" spc="-5">
                  <a:latin typeface="Open Sans" panose="020B0606030504020204" pitchFamily="34" charset="0"/>
                  <a:ea typeface="Open Sans" panose="020B0606030504020204" pitchFamily="34" charset="0"/>
                  <a:cs typeface="Open Sans" panose="020B0606030504020204" pitchFamily="34" charset="0"/>
                </a:rPr>
                <a:t>info@dzs.cz</a:t>
              </a:r>
              <a:endParaRPr lang="cs-CZ" sz="1800">
                <a:latin typeface="Open Sans" panose="020B0606030504020204" pitchFamily="34" charset="0"/>
                <a:ea typeface="Open Sans" panose="020B0606030504020204" pitchFamily="34" charset="0"/>
                <a:cs typeface="Open Sans" panose="020B0606030504020204" pitchFamily="34" charset="0"/>
              </a:endParaRPr>
            </a:p>
          </p:txBody>
        </p:sp>
        <p:grpSp>
          <p:nvGrpSpPr>
            <p:cNvPr id="174" name="Skupina 173">
              <a:extLst>
                <a:ext uri="{FF2B5EF4-FFF2-40B4-BE49-F238E27FC236}">
                  <a16:creationId xmlns:a16="http://schemas.microsoft.com/office/drawing/2014/main" id="{5D846C80-61D6-4641-93EC-FC01C42E1696}"/>
                </a:ext>
              </a:extLst>
            </p:cNvPr>
            <p:cNvGrpSpPr/>
            <p:nvPr/>
          </p:nvGrpSpPr>
          <p:grpSpPr>
            <a:xfrm>
              <a:off x="743094" y="4282165"/>
              <a:ext cx="155403" cy="370422"/>
              <a:chOff x="480702" y="4318990"/>
              <a:chExt cx="102349" cy="243962"/>
            </a:xfrm>
          </p:grpSpPr>
          <p:sp>
            <p:nvSpPr>
              <p:cNvPr id="175" name="object 3">
                <a:extLst>
                  <a:ext uri="{FF2B5EF4-FFF2-40B4-BE49-F238E27FC236}">
                    <a16:creationId xmlns:a16="http://schemas.microsoft.com/office/drawing/2014/main" id="{EE339B78-DE4C-CE4B-B589-DF491579E13D}"/>
                  </a:ext>
                </a:extLst>
              </p:cNvPr>
              <p:cNvSpPr/>
              <p:nvPr/>
            </p:nvSpPr>
            <p:spPr>
              <a:xfrm>
                <a:off x="480702" y="4318990"/>
                <a:ext cx="102349" cy="102349"/>
              </a:xfrm>
              <a:prstGeom prst="rect">
                <a:avLst/>
              </a:prstGeom>
              <a:blipFill>
                <a:blip r:embed="rId2" cstate="print"/>
                <a:stretch>
                  <a:fillRect/>
                </a:stretch>
              </a:blipFill>
            </p:spPr>
            <p:txBody>
              <a:bodyPr wrap="square" lIns="0" tIns="0" rIns="0" bIns="0" rtlCol="0"/>
              <a:lstStyle/>
              <a:p>
                <a:endParaRPr sz="1400"/>
              </a:p>
            </p:txBody>
          </p:sp>
          <p:sp>
            <p:nvSpPr>
              <p:cNvPr id="176" name="object 4">
                <a:extLst>
                  <a:ext uri="{FF2B5EF4-FFF2-40B4-BE49-F238E27FC236}">
                    <a16:creationId xmlns:a16="http://schemas.microsoft.com/office/drawing/2014/main" id="{4313E9D2-AF71-E249-9276-5CC49D769BBE}"/>
                  </a:ext>
                </a:extLst>
              </p:cNvPr>
              <p:cNvSpPr/>
              <p:nvPr/>
            </p:nvSpPr>
            <p:spPr>
              <a:xfrm>
                <a:off x="484954" y="4468953"/>
                <a:ext cx="94062" cy="93999"/>
              </a:xfrm>
              <a:prstGeom prst="rect">
                <a:avLst/>
              </a:prstGeom>
              <a:blipFill>
                <a:blip r:embed="rId3" cstate="print"/>
                <a:stretch>
                  <a:fillRect/>
                </a:stretch>
              </a:blipFill>
            </p:spPr>
            <p:txBody>
              <a:bodyPr wrap="square" lIns="0" tIns="0" rIns="0" bIns="0" rtlCol="0"/>
              <a:lstStyle/>
              <a:p>
                <a:endParaRPr sz="1400"/>
              </a:p>
            </p:txBody>
          </p:sp>
        </p:grpSp>
      </p:grpSp>
      <p:grpSp>
        <p:nvGrpSpPr>
          <p:cNvPr id="186" name="Skupina 185">
            <a:extLst>
              <a:ext uri="{FF2B5EF4-FFF2-40B4-BE49-F238E27FC236}">
                <a16:creationId xmlns:a16="http://schemas.microsoft.com/office/drawing/2014/main" id="{68557213-65A1-CD44-9F32-E1CEAF3503E7}"/>
              </a:ext>
            </a:extLst>
          </p:cNvPr>
          <p:cNvGrpSpPr/>
          <p:nvPr/>
        </p:nvGrpSpPr>
        <p:grpSpPr>
          <a:xfrm>
            <a:off x="593896" y="3048177"/>
            <a:ext cx="4360759" cy="532604"/>
            <a:chOff x="765959" y="3549344"/>
            <a:chExt cx="4372234" cy="532604"/>
          </a:xfrm>
        </p:grpSpPr>
        <p:grpSp>
          <p:nvGrpSpPr>
            <p:cNvPr id="187" name="Skupina 186">
              <a:extLst>
                <a:ext uri="{FF2B5EF4-FFF2-40B4-BE49-F238E27FC236}">
                  <a16:creationId xmlns:a16="http://schemas.microsoft.com/office/drawing/2014/main" id="{03F773FE-7116-AC47-A0C7-137C78071922}"/>
                </a:ext>
              </a:extLst>
            </p:cNvPr>
            <p:cNvGrpSpPr/>
            <p:nvPr/>
          </p:nvGrpSpPr>
          <p:grpSpPr>
            <a:xfrm>
              <a:off x="765959" y="3563301"/>
              <a:ext cx="518647" cy="518647"/>
              <a:chOff x="-898503" y="3171247"/>
              <a:chExt cx="313055" cy="313055"/>
            </a:xfrm>
          </p:grpSpPr>
          <p:sp>
            <p:nvSpPr>
              <p:cNvPr id="190" name="bk object 18">
                <a:extLst>
                  <a:ext uri="{FF2B5EF4-FFF2-40B4-BE49-F238E27FC236}">
                    <a16:creationId xmlns:a16="http://schemas.microsoft.com/office/drawing/2014/main" id="{0B1BB5A5-0E65-B440-9F61-EBD223905997}"/>
                  </a:ext>
                </a:extLst>
              </p:cNvPr>
              <p:cNvSpPr/>
              <p:nvPr/>
            </p:nvSpPr>
            <p:spPr>
              <a:xfrm>
                <a:off x="-898503" y="3171247"/>
                <a:ext cx="313055" cy="313055"/>
              </a:xfrm>
              <a:custGeom>
                <a:avLst/>
                <a:gdLst/>
                <a:ahLst/>
                <a:cxnLst/>
                <a:rect l="l" t="t" r="r" b="b"/>
                <a:pathLst>
                  <a:path w="313055" h="313054">
                    <a:moveTo>
                      <a:pt x="0" y="313004"/>
                    </a:moveTo>
                    <a:lnTo>
                      <a:pt x="313004" y="313004"/>
                    </a:lnTo>
                    <a:lnTo>
                      <a:pt x="313004" y="0"/>
                    </a:lnTo>
                    <a:lnTo>
                      <a:pt x="0" y="0"/>
                    </a:lnTo>
                    <a:lnTo>
                      <a:pt x="0" y="313004"/>
                    </a:lnTo>
                    <a:close/>
                  </a:path>
                </a:pathLst>
              </a:custGeom>
              <a:noFill/>
              <a:ln w="63500">
                <a:solidFill>
                  <a:srgbClr val="000000"/>
                </a:solidFill>
                <a:miter lim="800000"/>
              </a:ln>
            </p:spPr>
            <p:txBody>
              <a:bodyPr wrap="square" lIns="0" tIns="0" rIns="0" bIns="0" rtlCol="0"/>
              <a:lstStyle/>
              <a:p>
                <a:endParaRPr sz="1400"/>
              </a:p>
            </p:txBody>
          </p:sp>
          <p:sp>
            <p:nvSpPr>
              <p:cNvPr id="191" name="object 12">
                <a:extLst>
                  <a:ext uri="{FF2B5EF4-FFF2-40B4-BE49-F238E27FC236}">
                    <a16:creationId xmlns:a16="http://schemas.microsoft.com/office/drawing/2014/main" id="{8ACC5FD1-3BE3-BD4B-B0B3-E95D6D97E345}"/>
                  </a:ext>
                </a:extLst>
              </p:cNvPr>
              <p:cNvSpPr/>
              <p:nvPr/>
            </p:nvSpPr>
            <p:spPr>
              <a:xfrm>
                <a:off x="-842273" y="3227438"/>
                <a:ext cx="200558" cy="200571"/>
              </a:xfrm>
              <a:prstGeom prst="rect">
                <a:avLst/>
              </a:prstGeom>
              <a:blipFill>
                <a:blip r:embed="rId4" cstate="print"/>
                <a:stretch>
                  <a:fillRect/>
                </a:stretch>
              </a:blipFill>
            </p:spPr>
            <p:txBody>
              <a:bodyPr wrap="square" lIns="0" tIns="0" rIns="0" bIns="0" rtlCol="0"/>
              <a:lstStyle/>
              <a:p>
                <a:endParaRPr sz="1400"/>
              </a:p>
            </p:txBody>
          </p:sp>
        </p:grpSp>
        <p:sp>
          <p:nvSpPr>
            <p:cNvPr id="188" name="Obdélník 187">
              <a:extLst>
                <a:ext uri="{FF2B5EF4-FFF2-40B4-BE49-F238E27FC236}">
                  <a16:creationId xmlns:a16="http://schemas.microsoft.com/office/drawing/2014/main" id="{CDA59468-9915-9447-B9E3-63422C142AB4}"/>
                </a:ext>
              </a:extLst>
            </p:cNvPr>
            <p:cNvSpPr/>
            <p:nvPr/>
          </p:nvSpPr>
          <p:spPr>
            <a:xfrm>
              <a:off x="1485191" y="3549344"/>
              <a:ext cx="3653002" cy="300188"/>
            </a:xfrm>
            <a:prstGeom prst="rect">
              <a:avLst/>
            </a:prstGeom>
          </p:spPr>
          <p:txBody>
            <a:bodyPr wrap="none" lIns="0" tIns="0" rIns="0" bIns="0">
              <a:noAutofit/>
            </a:bodyPr>
            <a:lstStyle/>
            <a:p>
              <a:pPr marR="3875943">
                <a:lnSpc>
                  <a:spcPct val="100000"/>
                </a:lnSpc>
              </a:pPr>
              <a:r>
                <a:rPr lang="en" sz="1600" b="1" i="1" spc="-5">
                  <a:latin typeface="Open Sans" panose="020B0606030504020204" pitchFamily="34" charset="0"/>
                  <a:ea typeface="Open Sans" panose="020B0606030504020204" pitchFamily="34" charset="0"/>
                  <a:cs typeface="Open Sans" panose="020B0606030504020204" pitchFamily="34" charset="0"/>
                </a:rPr>
                <a:t>Facebook  </a:t>
              </a:r>
              <a:br>
                <a:rPr lang="en" sz="1600" b="1" i="1" spc="-5">
                  <a:latin typeface="Open Sans" panose="020B0606030504020204" pitchFamily="34" charset="0"/>
                  <a:ea typeface="Open Sans" panose="020B0606030504020204" pitchFamily="34" charset="0"/>
                  <a:cs typeface="Open Sans" panose="020B0606030504020204" pitchFamily="34" charset="0"/>
                </a:rPr>
              </a:br>
              <a:r>
                <a:rPr lang="cs-CZ" sz="1600" spc="-5">
                  <a:latin typeface="Open Sans" panose="020B0606030504020204" pitchFamily="34" charset="0"/>
                  <a:ea typeface="Open Sans" panose="020B0606030504020204" pitchFamily="34" charset="0"/>
                  <a:cs typeface="Open Sans" panose="020B0606030504020204" pitchFamily="34" charset="0"/>
                  <a:hlinkClick r:id="rId5"/>
                </a:rPr>
                <a:t>Dům zahraniční spolupráce – DZS</a:t>
              </a:r>
              <a:br>
                <a:rPr lang="en" sz="1600" spc="-5">
                  <a:latin typeface="Open Sans" panose="020B0606030504020204" pitchFamily="34" charset="0"/>
                  <a:ea typeface="Open Sans" panose="020B0606030504020204" pitchFamily="34" charset="0"/>
                  <a:cs typeface="Open Sans" panose="020B0606030504020204" pitchFamily="34" charset="0"/>
                </a:rPr>
              </a:br>
              <a:r>
                <a:rPr lang="cs-CZ" sz="1600" spc="-5">
                  <a:latin typeface="Open Sans" panose="020B0606030504020204" pitchFamily="34" charset="0"/>
                  <a:ea typeface="Open Sans" panose="020B0606030504020204" pitchFamily="34" charset="0"/>
                  <a:cs typeface="Open Sans" panose="020B0606030504020204" pitchFamily="34" charset="0"/>
                  <a:hlinkClick r:id="rId6"/>
                </a:rPr>
                <a:t>Erasmus+ Česká republika</a:t>
              </a:r>
              <a:br>
                <a:rPr lang="en" sz="1600" spc="-5">
                  <a:latin typeface="Open Sans" panose="020B0606030504020204" pitchFamily="34" charset="0"/>
                  <a:ea typeface="Open Sans" panose="020B0606030504020204" pitchFamily="34" charset="0"/>
                  <a:cs typeface="Open Sans" panose="020B0606030504020204" pitchFamily="34" charset="0"/>
                </a:rPr>
              </a:br>
              <a:r>
                <a:rPr lang="cs-CZ" sz="1600" spc="-5">
                  <a:latin typeface="Open Sans" panose="020B0606030504020204" pitchFamily="34" charset="0"/>
                  <a:ea typeface="Open Sans" panose="020B0606030504020204" pitchFamily="34" charset="0"/>
                  <a:cs typeface="Open Sans" panose="020B0606030504020204" pitchFamily="34" charset="0"/>
                  <a:hlinkClick r:id="rId7"/>
                </a:rPr>
                <a:t>Evropské příležitosti pro mladé</a:t>
              </a:r>
              <a:br>
                <a:rPr lang="en" sz="1600" spc="-5">
                  <a:latin typeface="Open Sans" panose="020B0606030504020204" pitchFamily="34" charset="0"/>
                  <a:ea typeface="Open Sans" panose="020B0606030504020204" pitchFamily="34" charset="0"/>
                  <a:cs typeface="Open Sans" panose="020B0606030504020204" pitchFamily="34" charset="0"/>
                </a:rPr>
              </a:br>
              <a:r>
                <a:rPr lang="cs-CZ" sz="1600" spc="-5">
                  <a:latin typeface="Open Sans" panose="020B0606030504020204" pitchFamily="34" charset="0"/>
                  <a:ea typeface="Open Sans" panose="020B0606030504020204" pitchFamily="34" charset="0"/>
                  <a:cs typeface="Open Sans" panose="020B0606030504020204" pitchFamily="34" charset="0"/>
                  <a:hlinkClick r:id="rId8"/>
                </a:rPr>
                <a:t>Study in the Czech Republic</a:t>
              </a:r>
              <a:endParaRPr lang="en" sz="1600">
                <a:latin typeface="Open Sans" panose="020B0606030504020204" pitchFamily="34" charset="0"/>
                <a:ea typeface="Open Sans" panose="020B0606030504020204" pitchFamily="34" charset="0"/>
                <a:cs typeface="Open Sans" panose="020B0606030504020204" pitchFamily="34" charset="0"/>
              </a:endParaRPr>
            </a:p>
          </p:txBody>
        </p:sp>
      </p:grpSp>
      <p:sp>
        <p:nvSpPr>
          <p:cNvPr id="2" name="Obdélník 1">
            <a:extLst>
              <a:ext uri="{FF2B5EF4-FFF2-40B4-BE49-F238E27FC236}">
                <a16:creationId xmlns:a16="http://schemas.microsoft.com/office/drawing/2014/main" id="{C302EF39-CC17-AA4F-916B-901076A8614D}"/>
              </a:ext>
            </a:extLst>
          </p:cNvPr>
          <p:cNvSpPr/>
          <p:nvPr/>
        </p:nvSpPr>
        <p:spPr>
          <a:xfrm>
            <a:off x="476252" y="738209"/>
            <a:ext cx="2403222" cy="646331"/>
          </a:xfrm>
          <a:prstGeom prst="rect">
            <a:avLst/>
          </a:prstGeom>
        </p:spPr>
        <p:txBody>
          <a:bodyPr wrap="none">
            <a:spAutoFit/>
          </a:bodyPr>
          <a:lstStyle/>
          <a:p>
            <a:pPr lvl="0"/>
            <a:r>
              <a:rPr lang="cs-CZ" sz="3600" b="1" i="0">
                <a:solidFill>
                  <a:schemeClr val="bg1"/>
                </a:solidFill>
                <a:latin typeface="Open Sans Extrabold" panose="020B0606030504020204" pitchFamily="34" charset="0"/>
                <a:ea typeface="Open Sans Extrabold" panose="020B0606030504020204" pitchFamily="34" charset="0"/>
                <a:cs typeface="Open Sans Extrabold" panose="020B0606030504020204" pitchFamily="34" charset="0"/>
              </a:rPr>
              <a:t>Kontakty</a:t>
            </a:r>
          </a:p>
        </p:txBody>
      </p:sp>
      <p:pic>
        <p:nvPicPr>
          <p:cNvPr id="67" name="Obrázek 66">
            <a:extLst>
              <a:ext uri="{FF2B5EF4-FFF2-40B4-BE49-F238E27FC236}">
                <a16:creationId xmlns:a16="http://schemas.microsoft.com/office/drawing/2014/main" id="{ADDEAF20-D808-2343-93C6-1050A1D0E5F9}"/>
              </a:ext>
            </a:extLst>
          </p:cNvPr>
          <p:cNvPicPr>
            <a:picLocks noChangeAspect="1"/>
          </p:cNvPicPr>
          <p:nvPr/>
        </p:nvPicPr>
        <p:blipFill>
          <a:blip r:embed="rId9"/>
          <a:stretch>
            <a:fillRect/>
          </a:stretch>
        </p:blipFill>
        <p:spPr>
          <a:xfrm>
            <a:off x="10496548" y="552450"/>
            <a:ext cx="1219200" cy="1219200"/>
          </a:xfrm>
          <a:prstGeom prst="rect">
            <a:avLst/>
          </a:prstGeom>
        </p:spPr>
      </p:pic>
      <p:grpSp>
        <p:nvGrpSpPr>
          <p:cNvPr id="9" name="Skupina 8">
            <a:extLst>
              <a:ext uri="{FF2B5EF4-FFF2-40B4-BE49-F238E27FC236}">
                <a16:creationId xmlns:a16="http://schemas.microsoft.com/office/drawing/2014/main" id="{AF7C5D32-3719-5340-BBC7-495BB2F481C9}"/>
              </a:ext>
            </a:extLst>
          </p:cNvPr>
          <p:cNvGrpSpPr/>
          <p:nvPr/>
        </p:nvGrpSpPr>
        <p:grpSpPr>
          <a:xfrm>
            <a:off x="593896" y="4341872"/>
            <a:ext cx="6475991" cy="2406584"/>
            <a:chOff x="2210211" y="4341872"/>
            <a:chExt cx="6475991" cy="2406584"/>
          </a:xfrm>
        </p:grpSpPr>
        <p:grpSp>
          <p:nvGrpSpPr>
            <p:cNvPr id="6" name="Skupina 5">
              <a:extLst>
                <a:ext uri="{FF2B5EF4-FFF2-40B4-BE49-F238E27FC236}">
                  <a16:creationId xmlns:a16="http://schemas.microsoft.com/office/drawing/2014/main" id="{FB6AB576-BE39-D941-8D7D-1EBC738AF421}"/>
                </a:ext>
              </a:extLst>
            </p:cNvPr>
            <p:cNvGrpSpPr/>
            <p:nvPr userDrawn="1"/>
          </p:nvGrpSpPr>
          <p:grpSpPr>
            <a:xfrm>
              <a:off x="2210211" y="4341872"/>
              <a:ext cx="6475991" cy="2406584"/>
              <a:chOff x="2210211" y="4341872"/>
              <a:chExt cx="6475991" cy="2406584"/>
            </a:xfrm>
          </p:grpSpPr>
          <p:grpSp>
            <p:nvGrpSpPr>
              <p:cNvPr id="177" name="Skupina 176">
                <a:extLst>
                  <a:ext uri="{FF2B5EF4-FFF2-40B4-BE49-F238E27FC236}">
                    <a16:creationId xmlns:a16="http://schemas.microsoft.com/office/drawing/2014/main" id="{504BBD89-1715-EC49-8436-E898FDEA0D27}"/>
                  </a:ext>
                </a:extLst>
              </p:cNvPr>
              <p:cNvGrpSpPr/>
              <p:nvPr userDrawn="1"/>
            </p:nvGrpSpPr>
            <p:grpSpPr>
              <a:xfrm>
                <a:off x="2210211" y="4341872"/>
                <a:ext cx="6475991" cy="2406584"/>
                <a:chOff x="765959" y="4992738"/>
                <a:chExt cx="6493034" cy="2406581"/>
              </a:xfrm>
            </p:grpSpPr>
            <p:sp>
              <p:nvSpPr>
                <p:cNvPr id="178" name="Obdélník 177">
                  <a:extLst>
                    <a:ext uri="{FF2B5EF4-FFF2-40B4-BE49-F238E27FC236}">
                      <a16:creationId xmlns:a16="http://schemas.microsoft.com/office/drawing/2014/main" id="{BD8076D5-A770-714F-8CEE-2B22E54C9583}"/>
                    </a:ext>
                  </a:extLst>
                </p:cNvPr>
                <p:cNvSpPr/>
                <p:nvPr/>
              </p:nvSpPr>
              <p:spPr>
                <a:xfrm>
                  <a:off x="1487904" y="5026826"/>
                  <a:ext cx="5771089" cy="2372493"/>
                </a:xfrm>
                <a:prstGeom prst="rect">
                  <a:avLst/>
                </a:prstGeom>
              </p:spPr>
              <p:txBody>
                <a:bodyPr wrap="none" lIns="0" tIns="0" rIns="0" bIns="0">
                  <a:noAutofit/>
                </a:bodyPr>
                <a:lstStyle/>
                <a:p>
                  <a:pPr>
                    <a:lnSpc>
                      <a:spcPct val="95000"/>
                    </a:lnSpc>
                    <a:spcBef>
                      <a:spcPts val="720"/>
                    </a:spcBef>
                  </a:pPr>
                  <a:r>
                    <a:rPr lang="en" sz="1600" b="1" i="1" spc="-5">
                      <a:latin typeface="Open Sans" panose="020B0606030504020204" pitchFamily="34" charset="0"/>
                      <a:ea typeface="Open Sans" panose="020B0606030504020204" pitchFamily="34" charset="0"/>
                      <a:cs typeface="Open Sans" panose="020B0606030504020204" pitchFamily="34" charset="0"/>
                    </a:rPr>
                    <a:t>Instagram</a:t>
                  </a:r>
                  <a:endParaRPr lang="en" sz="1600">
                    <a:latin typeface="Open Sans" panose="020B0606030504020204" pitchFamily="34" charset="0"/>
                    <a:ea typeface="Open Sans" panose="020B0606030504020204" pitchFamily="34" charset="0"/>
                    <a:cs typeface="Open Sans" panose="020B0606030504020204" pitchFamily="34" charset="0"/>
                  </a:endParaRPr>
                </a:p>
                <a:p>
                  <a:pPr>
                    <a:lnSpc>
                      <a:spcPct val="95000"/>
                    </a:lnSpc>
                  </a:pPr>
                  <a:r>
                    <a:rPr lang="cs-CZ" sz="1600" spc="-5">
                      <a:latin typeface="Open Sans" panose="020B0606030504020204" pitchFamily="34" charset="0"/>
                      <a:ea typeface="Open Sans" panose="020B0606030504020204" pitchFamily="34" charset="0"/>
                      <a:cs typeface="Open Sans" panose="020B0606030504020204" pitchFamily="34" charset="0"/>
                      <a:hlinkClick r:id="rId10"/>
                    </a:rPr>
                    <a:t>@dzs_cz</a:t>
                  </a:r>
                  <a:endParaRPr lang="en" sz="1600">
                    <a:latin typeface="Open Sans" panose="020B0606030504020204" pitchFamily="34" charset="0"/>
                    <a:ea typeface="Open Sans" panose="020B0606030504020204" pitchFamily="34" charset="0"/>
                    <a:cs typeface="Open Sans" panose="020B0606030504020204" pitchFamily="34" charset="0"/>
                  </a:endParaRPr>
                </a:p>
                <a:p>
                  <a:pPr>
                    <a:lnSpc>
                      <a:spcPct val="95000"/>
                    </a:lnSpc>
                    <a:spcBef>
                      <a:spcPts val="500"/>
                    </a:spcBef>
                  </a:pPr>
                  <a:r>
                    <a:rPr lang="en" sz="1600" b="1" i="1" spc="-25">
                      <a:latin typeface="Open Sans" panose="020B0606030504020204" pitchFamily="34" charset="0"/>
                      <a:ea typeface="Open Sans" panose="020B0606030504020204" pitchFamily="34" charset="0"/>
                      <a:cs typeface="Open Sans" panose="020B0606030504020204" pitchFamily="34" charset="0"/>
                    </a:rPr>
                    <a:t>Twitter</a:t>
                  </a:r>
                  <a:endParaRPr lang="en" sz="1600">
                    <a:latin typeface="Open Sans" panose="020B0606030504020204" pitchFamily="34" charset="0"/>
                    <a:ea typeface="Open Sans" panose="020B0606030504020204" pitchFamily="34" charset="0"/>
                    <a:cs typeface="Open Sans" panose="020B0606030504020204" pitchFamily="34" charset="0"/>
                  </a:endParaRPr>
                </a:p>
                <a:p>
                  <a:pPr>
                    <a:lnSpc>
                      <a:spcPct val="95000"/>
                    </a:lnSpc>
                  </a:pPr>
                  <a:r>
                    <a:rPr lang="cs-CZ" sz="1600" spc="-11">
                      <a:latin typeface="Open Sans" panose="020B0606030504020204" pitchFamily="34" charset="0"/>
                      <a:ea typeface="Open Sans" panose="020B0606030504020204" pitchFamily="34" charset="0"/>
                      <a:cs typeface="Open Sans" panose="020B0606030504020204" pitchFamily="34" charset="0"/>
                      <a:hlinkClick r:id="rId11"/>
                    </a:rPr>
                    <a:t>@dzs_cz</a:t>
                  </a:r>
                  <a:endParaRPr lang="en" sz="1600" spc="-11">
                    <a:latin typeface="Open Sans" panose="020B0606030504020204" pitchFamily="34" charset="0"/>
                    <a:ea typeface="Open Sans" panose="020B0606030504020204" pitchFamily="34" charset="0"/>
                    <a:cs typeface="Open Sans" panose="020B0606030504020204" pitchFamily="34" charset="0"/>
                  </a:endParaRPr>
                </a:p>
                <a:p>
                  <a:pPr>
                    <a:lnSpc>
                      <a:spcPct val="95000"/>
                    </a:lnSpc>
                    <a:spcBef>
                      <a:spcPts val="500"/>
                    </a:spcBef>
                  </a:pPr>
                  <a:r>
                    <a:rPr lang="en" sz="1600" b="1" i="1" spc="-5">
                      <a:latin typeface="Open Sans" panose="020B0606030504020204" pitchFamily="34" charset="0"/>
                      <a:ea typeface="Open Sans" panose="020B0606030504020204" pitchFamily="34" charset="0"/>
                      <a:cs typeface="Open Sans" panose="020B0606030504020204" pitchFamily="34" charset="0"/>
                    </a:rPr>
                    <a:t>LinkedIn</a:t>
                  </a:r>
                  <a:endParaRPr lang="en" sz="1600">
                    <a:latin typeface="Open Sans" panose="020B0606030504020204" pitchFamily="34" charset="0"/>
                    <a:ea typeface="Open Sans" panose="020B0606030504020204" pitchFamily="34" charset="0"/>
                    <a:cs typeface="Open Sans" panose="020B0606030504020204" pitchFamily="34" charset="0"/>
                  </a:endParaRPr>
                </a:p>
                <a:p>
                  <a:pPr>
                    <a:lnSpc>
                      <a:spcPct val="95000"/>
                    </a:lnSpc>
                  </a:pPr>
                  <a:r>
                    <a:rPr lang="cs-CZ" sz="1600" spc="-5">
                      <a:latin typeface="Open Sans" panose="020B0606030504020204" pitchFamily="34" charset="0"/>
                      <a:ea typeface="Open Sans" panose="020B0606030504020204" pitchFamily="34" charset="0"/>
                      <a:cs typeface="Open Sans" panose="020B0606030504020204" pitchFamily="34" charset="0"/>
                      <a:hlinkClick r:id="rId12"/>
                    </a:rPr>
                    <a:t>Dům zahraniční spolupráce</a:t>
                  </a:r>
                  <a:endParaRPr lang="en" sz="1600">
                    <a:latin typeface="Open Sans" panose="020B0606030504020204" pitchFamily="34" charset="0"/>
                    <a:ea typeface="Open Sans" panose="020B0606030504020204" pitchFamily="34" charset="0"/>
                    <a:cs typeface="Open Sans" panose="020B0606030504020204" pitchFamily="34" charset="0"/>
                  </a:endParaRPr>
                </a:p>
                <a:p>
                  <a:pPr>
                    <a:lnSpc>
                      <a:spcPct val="95000"/>
                    </a:lnSpc>
                    <a:spcBef>
                      <a:spcPts val="500"/>
                    </a:spcBef>
                  </a:pPr>
                  <a:r>
                    <a:rPr lang="en" sz="1600" b="1" i="1" spc="-25">
                      <a:latin typeface="Open Sans" panose="020B0606030504020204" pitchFamily="34" charset="0"/>
                      <a:ea typeface="Open Sans" panose="020B0606030504020204" pitchFamily="34" charset="0"/>
                      <a:cs typeface="Open Sans" panose="020B0606030504020204" pitchFamily="34" charset="0"/>
                    </a:rPr>
                    <a:t>YouTube</a:t>
                  </a:r>
                  <a:endParaRPr lang="en" sz="1600">
                    <a:latin typeface="Open Sans" panose="020B0606030504020204" pitchFamily="34" charset="0"/>
                    <a:ea typeface="Open Sans" panose="020B0606030504020204" pitchFamily="34" charset="0"/>
                    <a:cs typeface="Open Sans" panose="020B0606030504020204" pitchFamily="34" charset="0"/>
                  </a:endParaRPr>
                </a:p>
                <a:p>
                  <a:pPr>
                    <a:lnSpc>
                      <a:spcPct val="95000"/>
                    </a:lnSpc>
                  </a:pPr>
                  <a:r>
                    <a:rPr lang="cs-CZ" sz="1600" spc="-11">
                      <a:latin typeface="Open Sans" panose="020B0606030504020204" pitchFamily="34" charset="0"/>
                      <a:ea typeface="Open Sans" panose="020B0606030504020204" pitchFamily="34" charset="0"/>
                      <a:cs typeface="Open Sans" panose="020B0606030504020204" pitchFamily="34" charset="0"/>
                      <a:hlinkClick r:id="rId13"/>
                    </a:rPr>
                    <a:t>Dům zahraniční spolupráce DZS</a:t>
                  </a:r>
                  <a:endParaRPr lang="cs-CZ" sz="1600">
                    <a:latin typeface="Open Sans" panose="020B0606030504020204" pitchFamily="34" charset="0"/>
                    <a:ea typeface="Open Sans" panose="020B0606030504020204" pitchFamily="34" charset="0"/>
                    <a:cs typeface="Open Sans" panose="020B0606030504020204" pitchFamily="34" charset="0"/>
                  </a:endParaRPr>
                </a:p>
              </p:txBody>
            </p:sp>
            <p:grpSp>
              <p:nvGrpSpPr>
                <p:cNvPr id="179" name="Skupina 178">
                  <a:extLst>
                    <a:ext uri="{FF2B5EF4-FFF2-40B4-BE49-F238E27FC236}">
                      <a16:creationId xmlns:a16="http://schemas.microsoft.com/office/drawing/2014/main" id="{160C8E01-1DDD-8E4A-AF38-4D04CEA7F6D0}"/>
                    </a:ext>
                  </a:extLst>
                </p:cNvPr>
                <p:cNvGrpSpPr/>
                <p:nvPr/>
              </p:nvGrpSpPr>
              <p:grpSpPr>
                <a:xfrm>
                  <a:off x="765959" y="4992738"/>
                  <a:ext cx="518647" cy="2074460"/>
                  <a:chOff x="-898503" y="3861835"/>
                  <a:chExt cx="313055" cy="1252143"/>
                </a:xfrm>
              </p:grpSpPr>
              <p:sp>
                <p:nvSpPr>
                  <p:cNvPr id="181" name="bk object 20">
                    <a:extLst>
                      <a:ext uri="{FF2B5EF4-FFF2-40B4-BE49-F238E27FC236}">
                        <a16:creationId xmlns:a16="http://schemas.microsoft.com/office/drawing/2014/main" id="{0BA8C788-ED33-FC48-810D-17E3EFB536AF}"/>
                      </a:ext>
                    </a:extLst>
                  </p:cNvPr>
                  <p:cNvSpPr/>
                  <p:nvPr/>
                </p:nvSpPr>
                <p:spPr>
                  <a:xfrm>
                    <a:off x="-898503" y="3861835"/>
                    <a:ext cx="313055" cy="313055"/>
                  </a:xfrm>
                  <a:custGeom>
                    <a:avLst/>
                    <a:gdLst/>
                    <a:ahLst/>
                    <a:cxnLst/>
                    <a:rect l="l" t="t" r="r" b="b"/>
                    <a:pathLst>
                      <a:path w="313055" h="313054">
                        <a:moveTo>
                          <a:pt x="0" y="313004"/>
                        </a:moveTo>
                        <a:lnTo>
                          <a:pt x="313004" y="313004"/>
                        </a:lnTo>
                        <a:lnTo>
                          <a:pt x="313004" y="0"/>
                        </a:lnTo>
                        <a:lnTo>
                          <a:pt x="0" y="0"/>
                        </a:lnTo>
                        <a:lnTo>
                          <a:pt x="0" y="313004"/>
                        </a:lnTo>
                        <a:close/>
                      </a:path>
                    </a:pathLst>
                  </a:custGeom>
                  <a:noFill/>
                  <a:ln w="63500">
                    <a:solidFill>
                      <a:srgbClr val="000000"/>
                    </a:solidFill>
                    <a:miter lim="800000"/>
                  </a:ln>
                </p:spPr>
                <p:txBody>
                  <a:bodyPr wrap="square" lIns="0" tIns="0" rIns="0" bIns="0" rtlCol="0"/>
                  <a:lstStyle/>
                  <a:p>
                    <a:endParaRPr sz="1400"/>
                  </a:p>
                </p:txBody>
              </p:sp>
              <p:sp>
                <p:nvSpPr>
                  <p:cNvPr id="183" name="bk object 22">
                    <a:extLst>
                      <a:ext uri="{FF2B5EF4-FFF2-40B4-BE49-F238E27FC236}">
                        <a16:creationId xmlns:a16="http://schemas.microsoft.com/office/drawing/2014/main" id="{7A3AB74E-8067-E047-BE79-0688AE170A5A}"/>
                      </a:ext>
                    </a:extLst>
                  </p:cNvPr>
                  <p:cNvSpPr/>
                  <p:nvPr/>
                </p:nvSpPr>
                <p:spPr>
                  <a:xfrm>
                    <a:off x="-898503" y="4174852"/>
                    <a:ext cx="313055" cy="313055"/>
                  </a:xfrm>
                  <a:custGeom>
                    <a:avLst/>
                    <a:gdLst/>
                    <a:ahLst/>
                    <a:cxnLst/>
                    <a:rect l="l" t="t" r="r" b="b"/>
                    <a:pathLst>
                      <a:path w="313055" h="313054">
                        <a:moveTo>
                          <a:pt x="0" y="313004"/>
                        </a:moveTo>
                        <a:lnTo>
                          <a:pt x="313004" y="313004"/>
                        </a:lnTo>
                        <a:lnTo>
                          <a:pt x="313004" y="0"/>
                        </a:lnTo>
                        <a:lnTo>
                          <a:pt x="0" y="0"/>
                        </a:lnTo>
                        <a:lnTo>
                          <a:pt x="0" y="313004"/>
                        </a:lnTo>
                        <a:close/>
                      </a:path>
                    </a:pathLst>
                  </a:custGeom>
                  <a:noFill/>
                  <a:ln w="63500">
                    <a:solidFill>
                      <a:srgbClr val="000000"/>
                    </a:solidFill>
                    <a:miter lim="800000"/>
                  </a:ln>
                </p:spPr>
                <p:txBody>
                  <a:bodyPr wrap="square" lIns="0" tIns="0" rIns="0" bIns="0" rtlCol="0"/>
                  <a:lstStyle/>
                  <a:p>
                    <a:endParaRPr sz="1400"/>
                  </a:p>
                </p:txBody>
              </p:sp>
              <p:sp>
                <p:nvSpPr>
                  <p:cNvPr id="184" name="object 5">
                    <a:extLst>
                      <a:ext uri="{FF2B5EF4-FFF2-40B4-BE49-F238E27FC236}">
                        <a16:creationId xmlns:a16="http://schemas.microsoft.com/office/drawing/2014/main" id="{B7CB8557-0CBD-D841-B294-DC154E13E17F}"/>
                      </a:ext>
                    </a:extLst>
                  </p:cNvPr>
                  <p:cNvSpPr/>
                  <p:nvPr/>
                </p:nvSpPr>
                <p:spPr>
                  <a:xfrm>
                    <a:off x="-849988" y="4243882"/>
                    <a:ext cx="219621" cy="177457"/>
                  </a:xfrm>
                  <a:prstGeom prst="rect">
                    <a:avLst/>
                  </a:prstGeom>
                  <a:blipFill>
                    <a:blip r:embed="rId14" cstate="print"/>
                    <a:stretch>
                      <a:fillRect/>
                    </a:stretch>
                  </a:blipFill>
                </p:spPr>
                <p:txBody>
                  <a:bodyPr wrap="square" lIns="0" tIns="0" rIns="0" bIns="0" rtlCol="0"/>
                  <a:lstStyle/>
                  <a:p>
                    <a:endParaRPr sz="1400"/>
                  </a:p>
                </p:txBody>
              </p:sp>
              <p:sp>
                <p:nvSpPr>
                  <p:cNvPr id="185" name="object 6">
                    <a:extLst>
                      <a:ext uri="{FF2B5EF4-FFF2-40B4-BE49-F238E27FC236}">
                        <a16:creationId xmlns:a16="http://schemas.microsoft.com/office/drawing/2014/main" id="{001C9EDA-0DA9-6444-B906-19BB22B9FE9A}"/>
                      </a:ext>
                    </a:extLst>
                  </p:cNvPr>
                  <p:cNvSpPr/>
                  <p:nvPr/>
                </p:nvSpPr>
                <p:spPr>
                  <a:xfrm>
                    <a:off x="-831990" y="3928332"/>
                    <a:ext cx="179997" cy="179997"/>
                  </a:xfrm>
                  <a:prstGeom prst="rect">
                    <a:avLst/>
                  </a:prstGeom>
                  <a:blipFill>
                    <a:blip r:embed="rId15" cstate="print"/>
                    <a:stretch>
                      <a:fillRect/>
                    </a:stretch>
                  </a:blipFill>
                </p:spPr>
                <p:txBody>
                  <a:bodyPr wrap="square" lIns="0" tIns="0" rIns="0" bIns="0" rtlCol="0"/>
                  <a:lstStyle/>
                  <a:p>
                    <a:endParaRPr sz="1400"/>
                  </a:p>
                </p:txBody>
              </p:sp>
              <p:sp>
                <p:nvSpPr>
                  <p:cNvPr id="69" name="bk object 22">
                    <a:extLst>
                      <a:ext uri="{FF2B5EF4-FFF2-40B4-BE49-F238E27FC236}">
                        <a16:creationId xmlns:a16="http://schemas.microsoft.com/office/drawing/2014/main" id="{26C5AC73-6CE0-7A45-880B-80FCB9D59B26}"/>
                      </a:ext>
                    </a:extLst>
                  </p:cNvPr>
                  <p:cNvSpPr/>
                  <p:nvPr userDrawn="1"/>
                </p:nvSpPr>
                <p:spPr>
                  <a:xfrm>
                    <a:off x="-898503" y="4489197"/>
                    <a:ext cx="313055" cy="313055"/>
                  </a:xfrm>
                  <a:custGeom>
                    <a:avLst/>
                    <a:gdLst/>
                    <a:ahLst/>
                    <a:cxnLst/>
                    <a:rect l="l" t="t" r="r" b="b"/>
                    <a:pathLst>
                      <a:path w="313055" h="313054">
                        <a:moveTo>
                          <a:pt x="0" y="313004"/>
                        </a:moveTo>
                        <a:lnTo>
                          <a:pt x="313004" y="313004"/>
                        </a:lnTo>
                        <a:lnTo>
                          <a:pt x="313004" y="0"/>
                        </a:lnTo>
                        <a:lnTo>
                          <a:pt x="0" y="0"/>
                        </a:lnTo>
                        <a:lnTo>
                          <a:pt x="0" y="313004"/>
                        </a:lnTo>
                        <a:close/>
                      </a:path>
                    </a:pathLst>
                  </a:custGeom>
                  <a:noFill/>
                  <a:ln w="63500">
                    <a:solidFill>
                      <a:srgbClr val="000000"/>
                    </a:solidFill>
                    <a:miter lim="800000"/>
                  </a:ln>
                </p:spPr>
                <p:txBody>
                  <a:bodyPr wrap="square" lIns="0" tIns="0" rIns="0" bIns="0" rtlCol="0"/>
                  <a:lstStyle/>
                  <a:p>
                    <a:endParaRPr sz="1400"/>
                  </a:p>
                </p:txBody>
              </p:sp>
              <p:sp>
                <p:nvSpPr>
                  <p:cNvPr id="70" name="bk object 22">
                    <a:extLst>
                      <a:ext uri="{FF2B5EF4-FFF2-40B4-BE49-F238E27FC236}">
                        <a16:creationId xmlns:a16="http://schemas.microsoft.com/office/drawing/2014/main" id="{901A3FFE-984B-4742-8A16-BB9BC3582EED}"/>
                      </a:ext>
                    </a:extLst>
                  </p:cNvPr>
                  <p:cNvSpPr/>
                  <p:nvPr userDrawn="1"/>
                </p:nvSpPr>
                <p:spPr>
                  <a:xfrm>
                    <a:off x="-898503" y="4800923"/>
                    <a:ext cx="313055" cy="313055"/>
                  </a:xfrm>
                  <a:custGeom>
                    <a:avLst/>
                    <a:gdLst/>
                    <a:ahLst/>
                    <a:cxnLst/>
                    <a:rect l="l" t="t" r="r" b="b"/>
                    <a:pathLst>
                      <a:path w="313055" h="313054">
                        <a:moveTo>
                          <a:pt x="0" y="313004"/>
                        </a:moveTo>
                        <a:lnTo>
                          <a:pt x="313004" y="313004"/>
                        </a:lnTo>
                        <a:lnTo>
                          <a:pt x="313004" y="0"/>
                        </a:lnTo>
                        <a:lnTo>
                          <a:pt x="0" y="0"/>
                        </a:lnTo>
                        <a:lnTo>
                          <a:pt x="0" y="313004"/>
                        </a:lnTo>
                        <a:close/>
                      </a:path>
                    </a:pathLst>
                  </a:custGeom>
                  <a:noFill/>
                  <a:ln w="63500">
                    <a:solidFill>
                      <a:srgbClr val="000000"/>
                    </a:solidFill>
                    <a:miter lim="800000"/>
                  </a:ln>
                </p:spPr>
                <p:txBody>
                  <a:bodyPr wrap="square" lIns="0" tIns="0" rIns="0" bIns="0" rtlCol="0"/>
                  <a:lstStyle/>
                  <a:p>
                    <a:endParaRPr sz="1400"/>
                  </a:p>
                </p:txBody>
              </p:sp>
            </p:grpSp>
          </p:grpSp>
          <p:pic>
            <p:nvPicPr>
              <p:cNvPr id="29" name="Obrázek 28">
                <a:extLst>
                  <a:ext uri="{FF2B5EF4-FFF2-40B4-BE49-F238E27FC236}">
                    <a16:creationId xmlns:a16="http://schemas.microsoft.com/office/drawing/2014/main" id="{14A6DAEE-9445-784B-A0E8-5AAB6E416296}"/>
                  </a:ext>
                </a:extLst>
              </p:cNvPr>
              <p:cNvPicPr>
                <a:picLocks noChangeAspect="1"/>
              </p:cNvPicPr>
              <p:nvPr userDrawn="1"/>
            </p:nvPicPr>
            <p:blipFill rotWithShape="1">
              <a:blip r:embed="rId16"/>
              <a:srcRect l="16667" t="16249" r="18596" b="17084"/>
              <a:stretch/>
            </p:blipFill>
            <p:spPr>
              <a:xfrm>
                <a:off x="2297759" y="5470774"/>
                <a:ext cx="336763" cy="346799"/>
              </a:xfrm>
              <a:prstGeom prst="rect">
                <a:avLst/>
              </a:prstGeom>
            </p:spPr>
          </p:pic>
        </p:grpSp>
        <p:pic>
          <p:nvPicPr>
            <p:cNvPr id="8" name="Obrázek 7" descr="Obsah obrázku text&#10;&#10;Popis byl vytvořen automaticky">
              <a:extLst>
                <a:ext uri="{FF2B5EF4-FFF2-40B4-BE49-F238E27FC236}">
                  <a16:creationId xmlns:a16="http://schemas.microsoft.com/office/drawing/2014/main" id="{79BF4499-6B69-7E41-9C24-A60D6710D824}"/>
                </a:ext>
              </a:extLst>
            </p:cNvPr>
            <p:cNvPicPr>
              <a:picLocks noChangeAspect="1"/>
            </p:cNvPicPr>
            <p:nvPr userDrawn="1"/>
          </p:nvPicPr>
          <p:blipFill rotWithShape="1">
            <a:blip r:embed="rId17"/>
            <a:srcRect l="25416" t="17500" r="26667" b="19584"/>
            <a:stretch/>
          </p:blipFill>
          <p:spPr>
            <a:xfrm>
              <a:off x="2304618" y="5933293"/>
              <a:ext cx="335961" cy="441131"/>
            </a:xfrm>
            <a:prstGeom prst="rect">
              <a:avLst/>
            </a:prstGeom>
          </p:spPr>
        </p:pic>
      </p:grpSp>
      <p:sp>
        <p:nvSpPr>
          <p:cNvPr id="10" name="Obdélník 9">
            <a:extLst>
              <a:ext uri="{FF2B5EF4-FFF2-40B4-BE49-F238E27FC236}">
                <a16:creationId xmlns:a16="http://schemas.microsoft.com/office/drawing/2014/main" id="{4EC938AE-CD2A-3B43-A6E0-B25AE45EF768}"/>
              </a:ext>
            </a:extLst>
          </p:cNvPr>
          <p:cNvSpPr/>
          <p:nvPr/>
        </p:nvSpPr>
        <p:spPr>
          <a:xfrm>
            <a:off x="8509587" y="5827793"/>
            <a:ext cx="3264035" cy="707886"/>
          </a:xfrm>
          <a:prstGeom prst="rect">
            <a:avLst/>
          </a:prstGeom>
        </p:spPr>
        <p:txBody>
          <a:bodyPr wrap="none">
            <a:spAutoFit/>
          </a:bodyPr>
          <a:lstStyle/>
          <a:p>
            <a:pPr>
              <a:lnSpc>
                <a:spcPct val="100000"/>
              </a:lnSpc>
              <a:spcBef>
                <a:spcPts val="565"/>
              </a:spcBef>
            </a:pPr>
            <a:r>
              <a:rPr lang="cs-CZ" sz="4000" b="1" i="0" u="none" spc="-15">
                <a:solidFill>
                  <a:schemeClr val="bg1"/>
                </a:solidFill>
                <a:latin typeface="Open Sans Extrabold" panose="020B0606030504020204" pitchFamily="34" charset="0"/>
                <a:ea typeface="Open Sans Extrabold" panose="020B0606030504020204" pitchFamily="34" charset="0"/>
                <a:cs typeface="Open Sans Extrabold" panose="020B0606030504020204" pitchFamily="34" charset="0"/>
                <a:hlinkClick r:id="rId18">
                  <a:extLst>
                    <a:ext uri="{A12FA001-AC4F-418D-AE19-62706E023703}">
                      <ahyp:hlinkClr xmlns:ahyp="http://schemas.microsoft.com/office/drawing/2018/hyperlinkcolor" val="tx"/>
                    </a:ext>
                  </a:extLst>
                </a:hlinkClick>
              </a:rPr>
              <a:t>www.dzs.cz</a:t>
            </a:r>
            <a:endParaRPr lang="cs-CZ" sz="4000" b="1" i="0" u="none">
              <a:solidFill>
                <a:schemeClr val="bg1"/>
              </a:solidFill>
              <a:latin typeface="Open Sans Extrabold" panose="020B0606030504020204" pitchFamily="34" charset="0"/>
              <a:ea typeface="Open Sans Extrabold" panose="020B0606030504020204" pitchFamily="34" charset="0"/>
              <a:cs typeface="Open Sans Extrabold" panose="020B0606030504020204" pitchFamily="34" charset="0"/>
            </a:endParaRPr>
          </a:p>
        </p:txBody>
      </p:sp>
    </p:spTree>
    <p:extLst>
      <p:ext uri="{BB962C8B-B14F-4D97-AF65-F5344CB8AC3E}">
        <p14:creationId xmlns:p14="http://schemas.microsoft.com/office/powerpoint/2010/main" val="9236148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1_B slajd 1">
    <p:spTree>
      <p:nvGrpSpPr>
        <p:cNvPr id="1" name=""/>
        <p:cNvGrpSpPr/>
        <p:nvPr/>
      </p:nvGrpSpPr>
      <p:grpSpPr>
        <a:xfrm>
          <a:off x="0" y="0"/>
          <a:ext cx="0" cy="0"/>
          <a:chOff x="0" y="0"/>
          <a:chExt cx="0" cy="0"/>
        </a:xfrm>
      </p:grpSpPr>
      <p:pic>
        <p:nvPicPr>
          <p:cNvPr id="25" name="Grafický objekt 24">
            <a:extLst>
              <a:ext uri="{FF2B5EF4-FFF2-40B4-BE49-F238E27FC236}">
                <a16:creationId xmlns:a16="http://schemas.microsoft.com/office/drawing/2014/main" id="{70F3A1F6-5867-6A41-A661-2131C38660BD}"/>
              </a:ext>
            </a:extLst>
          </p:cNvPr>
          <p:cNvPicPr>
            <a:picLocks/>
          </p:cNvPicPr>
          <p:nvPr/>
        </p:nvPicPr>
        <p:blipFill>
          <a:blip r:embed="rId2">
            <a:extLst>
              <a:ext uri="{96DAC541-7B7A-43D3-8B79-37D633B846F1}">
                <asvg:svgBlip xmlns:asvg="http://schemas.microsoft.com/office/drawing/2016/SVG/main" r:embed="rId3"/>
              </a:ext>
            </a:extLst>
          </a:blip>
          <a:stretch>
            <a:fillRect/>
          </a:stretch>
        </p:blipFill>
        <p:spPr>
          <a:xfrm>
            <a:off x="9360555" y="2832643"/>
            <a:ext cx="2452624" cy="3656976"/>
          </a:xfrm>
          <a:prstGeom prst="rect">
            <a:avLst/>
          </a:prstGeom>
        </p:spPr>
      </p:pic>
      <p:sp>
        <p:nvSpPr>
          <p:cNvPr id="13" name="Obdélník 12">
            <a:extLst>
              <a:ext uri="{FF2B5EF4-FFF2-40B4-BE49-F238E27FC236}">
                <a16:creationId xmlns:a16="http://schemas.microsoft.com/office/drawing/2014/main" id="{80608823-BA11-704E-85FD-B1003A557743}"/>
              </a:ext>
            </a:extLst>
          </p:cNvPr>
          <p:cNvSpPr/>
          <p:nvPr/>
        </p:nvSpPr>
        <p:spPr>
          <a:xfrm flipH="1">
            <a:off x="0" y="0"/>
            <a:ext cx="18779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3" name="Zástupný obsah 2">
            <a:extLst>
              <a:ext uri="{FF2B5EF4-FFF2-40B4-BE49-F238E27FC236}">
                <a16:creationId xmlns:a16="http://schemas.microsoft.com/office/drawing/2014/main" id="{A412B936-A718-6244-8A78-56594D02FCA0}"/>
              </a:ext>
            </a:extLst>
          </p:cNvPr>
          <p:cNvSpPr>
            <a:spLocks noGrp="1"/>
          </p:cNvSpPr>
          <p:nvPr>
            <p:ph sz="quarter" idx="13" hasCustomPrompt="1"/>
          </p:nvPr>
        </p:nvSpPr>
        <p:spPr>
          <a:xfrm>
            <a:off x="2391622" y="563562"/>
            <a:ext cx="9249772" cy="5837238"/>
          </a:xfrm>
          <a:prstGeom prst="rect">
            <a:avLst/>
          </a:prstGeom>
        </p:spPr>
        <p:txBody>
          <a:bodyPr/>
          <a:lstStyle>
            <a:lvl1pPr marL="0" indent="0">
              <a:spcBef>
                <a:spcPts val="0"/>
              </a:spcBef>
              <a:spcAft>
                <a:spcPts val="800"/>
              </a:spcAft>
              <a:buNone/>
              <a:defRPr b="1" i="0">
                <a:latin typeface="Tabac Sans" panose="02000000000000000000" pitchFamily="2" charset="0"/>
                <a:ea typeface="Tabac Sans" panose="02000000000000000000" pitchFamily="2" charset="0"/>
                <a:cs typeface="Tabac Sans" panose="02000000000000000000" pitchFamily="2" charset="0"/>
              </a:defRPr>
            </a:lvl1pPr>
            <a:lvl2pPr>
              <a:defRPr b="0" i="0">
                <a:latin typeface="Tabac Sans" panose="02000000000000000000" pitchFamily="2" charset="0"/>
                <a:ea typeface="Tabac Sans" panose="02000000000000000000" pitchFamily="2" charset="0"/>
                <a:cs typeface="Tabac Sans" panose="02000000000000000000" pitchFamily="2" charset="0"/>
              </a:defRPr>
            </a:lvl2pPr>
            <a:lvl3pPr>
              <a:defRPr b="0" i="0">
                <a:latin typeface="Tabac Sans" panose="02000000000000000000" pitchFamily="2" charset="0"/>
                <a:ea typeface="Tabac Sans" panose="02000000000000000000" pitchFamily="2" charset="0"/>
                <a:cs typeface="Tabac Sans" panose="02000000000000000000" pitchFamily="2" charset="0"/>
              </a:defRPr>
            </a:lvl3pPr>
          </a:lstStyle>
          <a:p>
            <a:pPr lvl="0"/>
            <a:r>
              <a:rPr lang="cs-CZ"/>
              <a:t>Vložte text nebo obsah</a:t>
            </a:r>
          </a:p>
        </p:txBody>
      </p:sp>
    </p:spTree>
    <p:extLst>
      <p:ext uri="{BB962C8B-B14F-4D97-AF65-F5344CB8AC3E}">
        <p14:creationId xmlns:p14="http://schemas.microsoft.com/office/powerpoint/2010/main" val="38153959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1_C slajd 1">
    <p:spTree>
      <p:nvGrpSpPr>
        <p:cNvPr id="1" name=""/>
        <p:cNvGrpSpPr/>
        <p:nvPr/>
      </p:nvGrpSpPr>
      <p:grpSpPr>
        <a:xfrm>
          <a:off x="0" y="0"/>
          <a:ext cx="0" cy="0"/>
          <a:chOff x="0" y="0"/>
          <a:chExt cx="0" cy="0"/>
        </a:xfrm>
      </p:grpSpPr>
      <p:pic>
        <p:nvPicPr>
          <p:cNvPr id="25" name="Grafický objekt 24">
            <a:extLst>
              <a:ext uri="{FF2B5EF4-FFF2-40B4-BE49-F238E27FC236}">
                <a16:creationId xmlns:a16="http://schemas.microsoft.com/office/drawing/2014/main" id="{70F3A1F6-5867-6A41-A661-2131C38660BD}"/>
              </a:ext>
            </a:extLst>
          </p:cNvPr>
          <p:cNvPicPr>
            <a:picLocks/>
          </p:cNvPicPr>
          <p:nvPr/>
        </p:nvPicPr>
        <p:blipFill>
          <a:blip r:embed="rId2">
            <a:extLst>
              <a:ext uri="{96DAC541-7B7A-43D3-8B79-37D633B846F1}">
                <asvg:svgBlip xmlns:asvg="http://schemas.microsoft.com/office/drawing/2016/SVG/main" r:embed="rId3"/>
              </a:ext>
            </a:extLst>
          </a:blip>
          <a:stretch>
            <a:fillRect/>
          </a:stretch>
        </p:blipFill>
        <p:spPr>
          <a:xfrm>
            <a:off x="9360555" y="2832643"/>
            <a:ext cx="2452624" cy="3656976"/>
          </a:xfrm>
          <a:prstGeom prst="rect">
            <a:avLst/>
          </a:prstGeom>
        </p:spPr>
      </p:pic>
      <p:sp>
        <p:nvSpPr>
          <p:cNvPr id="13" name="Obdélník 12">
            <a:extLst>
              <a:ext uri="{FF2B5EF4-FFF2-40B4-BE49-F238E27FC236}">
                <a16:creationId xmlns:a16="http://schemas.microsoft.com/office/drawing/2014/main" id="{80608823-BA11-704E-85FD-B1003A557743}"/>
              </a:ext>
            </a:extLst>
          </p:cNvPr>
          <p:cNvSpPr/>
          <p:nvPr/>
        </p:nvSpPr>
        <p:spPr>
          <a:xfrm flipH="1">
            <a:off x="-1" y="0"/>
            <a:ext cx="12192000" cy="14060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a:off x="521720" y="483564"/>
            <a:ext cx="7983184" cy="794630"/>
          </a:xfrm>
          <a:prstGeom prst="rect">
            <a:avLst/>
          </a:prstGeom>
        </p:spPr>
        <p:txBody>
          <a:bodyPr lIns="0" tIns="0" rIns="0" bIns="0" anchor="t" anchorCtr="0"/>
          <a:lstStyle>
            <a:lvl1pPr marL="0" indent="0">
              <a:lnSpc>
                <a:spcPct val="90000"/>
              </a:lnSpc>
              <a:spcBef>
                <a:spcPts val="0"/>
              </a:spcBef>
              <a:buFontTx/>
              <a:buNone/>
              <a:defRPr lang="cs-CZ" sz="44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 s textem atd.</a:t>
            </a:r>
          </a:p>
        </p:txBody>
      </p:sp>
      <p:sp>
        <p:nvSpPr>
          <p:cNvPr id="3" name="Zástupný obsah 2">
            <a:extLst>
              <a:ext uri="{FF2B5EF4-FFF2-40B4-BE49-F238E27FC236}">
                <a16:creationId xmlns:a16="http://schemas.microsoft.com/office/drawing/2014/main" id="{A412B936-A718-6244-8A78-56594D02FCA0}"/>
              </a:ext>
            </a:extLst>
          </p:cNvPr>
          <p:cNvSpPr>
            <a:spLocks noGrp="1"/>
          </p:cNvSpPr>
          <p:nvPr>
            <p:ph sz="quarter" idx="13" hasCustomPrompt="1"/>
          </p:nvPr>
        </p:nvSpPr>
        <p:spPr>
          <a:xfrm>
            <a:off x="521720" y="1858296"/>
            <a:ext cx="11129506" cy="4542503"/>
          </a:xfrm>
          <a:prstGeom prst="rect">
            <a:avLst/>
          </a:prstGeom>
        </p:spPr>
        <p:txBody>
          <a:bodyPr/>
          <a:lstStyle>
            <a:lvl1pPr marL="0" indent="0">
              <a:spcBef>
                <a:spcPts val="0"/>
              </a:spcBef>
              <a:spcAft>
                <a:spcPts val="800"/>
              </a:spcAft>
              <a:buNone/>
              <a:defRPr b="1" i="0">
                <a:latin typeface="Tabac Sans" panose="02000000000000000000" pitchFamily="2" charset="0"/>
                <a:ea typeface="Tabac Sans" panose="02000000000000000000" pitchFamily="2" charset="0"/>
                <a:cs typeface="Tabac Sans" panose="02000000000000000000" pitchFamily="2" charset="0"/>
              </a:defRPr>
            </a:lvl1pPr>
            <a:lvl2pPr>
              <a:defRPr b="0" i="0">
                <a:latin typeface="Tabac Sans" panose="02000000000000000000" pitchFamily="2" charset="0"/>
                <a:ea typeface="Tabac Sans" panose="02000000000000000000" pitchFamily="2" charset="0"/>
                <a:cs typeface="Tabac Sans" panose="02000000000000000000" pitchFamily="2" charset="0"/>
              </a:defRPr>
            </a:lvl2pPr>
            <a:lvl3pPr>
              <a:defRPr b="0" i="0">
                <a:latin typeface="Tabac Sans" panose="02000000000000000000" pitchFamily="2" charset="0"/>
                <a:ea typeface="Tabac Sans" panose="02000000000000000000" pitchFamily="2" charset="0"/>
                <a:cs typeface="Tabac Sans" panose="02000000000000000000" pitchFamily="2" charset="0"/>
              </a:defRPr>
            </a:lvl3pPr>
          </a:lstStyle>
          <a:p>
            <a:pPr lvl="0"/>
            <a:r>
              <a:rPr lang="cs-CZ"/>
              <a:t>Vložte text nebo obsah</a:t>
            </a:r>
          </a:p>
        </p:txBody>
      </p:sp>
    </p:spTree>
    <p:extLst>
      <p:ext uri="{BB962C8B-B14F-4D97-AF65-F5344CB8AC3E}">
        <p14:creationId xmlns:p14="http://schemas.microsoft.com/office/powerpoint/2010/main" val="10418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ul 2">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81AF35A-F88D-9E45-89BA-E6944D1A2F2D}"/>
              </a:ext>
            </a:extLst>
          </p:cNvPr>
          <p:cNvSpPr/>
          <p:nvPr/>
        </p:nvSpPr>
        <p:spPr>
          <a:xfrm>
            <a:off x="0" y="0"/>
            <a:ext cx="12192000" cy="54017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Grafický objekt 14">
            <a:extLst>
              <a:ext uri="{FF2B5EF4-FFF2-40B4-BE49-F238E27FC236}">
                <a16:creationId xmlns:a16="http://schemas.microsoft.com/office/drawing/2014/main" id="{C37D3544-14D6-8049-9371-25D8BC4B1B22}"/>
              </a:ext>
            </a:extLst>
          </p:cNvPr>
          <p:cNvPicPr>
            <a:picLocks/>
          </p:cNvPicPr>
          <p:nvPr/>
        </p:nvPicPr>
        <p:blipFill>
          <a:blip r:embed="rId2">
            <a:extLst>
              <a:ext uri="{96DAC541-7B7A-43D3-8B79-37D633B846F1}">
                <asvg:svgBlip xmlns:asvg="http://schemas.microsoft.com/office/drawing/2016/SVG/main" r:embed="rId3"/>
              </a:ext>
            </a:extLst>
          </a:blip>
          <a:stretch>
            <a:fillRect/>
          </a:stretch>
        </p:blipFill>
        <p:spPr>
          <a:xfrm>
            <a:off x="6616541" y="5668904"/>
            <a:ext cx="5280115" cy="800514"/>
          </a:xfrm>
          <a:prstGeom prst="rect">
            <a:avLst/>
          </a:prstGeom>
        </p:spPr>
      </p:pic>
      <p:pic>
        <p:nvPicPr>
          <p:cNvPr id="20" name="Obrázek 19">
            <a:extLst>
              <a:ext uri="{FF2B5EF4-FFF2-40B4-BE49-F238E27FC236}">
                <a16:creationId xmlns:a16="http://schemas.microsoft.com/office/drawing/2014/main" id="{06D8AABE-665C-7B45-8BD9-A6E3EC55EFBE}"/>
              </a:ext>
            </a:extLst>
          </p:cNvPr>
          <p:cNvPicPr>
            <a:picLocks noChangeAspect="1"/>
          </p:cNvPicPr>
          <p:nvPr/>
        </p:nvPicPr>
        <p:blipFill>
          <a:blip r:embed="rId4"/>
          <a:stretch>
            <a:fillRect/>
          </a:stretch>
        </p:blipFill>
        <p:spPr>
          <a:xfrm>
            <a:off x="10439400" y="552450"/>
            <a:ext cx="1219200" cy="1219200"/>
          </a:xfrm>
          <a:prstGeom prst="rect">
            <a:avLst/>
          </a:prstGeom>
        </p:spPr>
      </p:pic>
      <p:sp>
        <p:nvSpPr>
          <p:cNvPr id="9" name="Zástupný text 23">
            <a:extLst>
              <a:ext uri="{FF2B5EF4-FFF2-40B4-BE49-F238E27FC236}">
                <a16:creationId xmlns:a16="http://schemas.microsoft.com/office/drawing/2014/main" id="{CD5E066E-F853-AC40-8CEE-E49039BDA937}"/>
              </a:ext>
            </a:extLst>
          </p:cNvPr>
          <p:cNvSpPr>
            <a:spLocks noGrp="1"/>
          </p:cNvSpPr>
          <p:nvPr>
            <p:ph type="body" sz="quarter" idx="14" hasCustomPrompt="1"/>
          </p:nvPr>
        </p:nvSpPr>
        <p:spPr>
          <a:xfrm>
            <a:off x="535078" y="5711239"/>
            <a:ext cx="5527417" cy="355601"/>
          </a:xfrm>
          <a:prstGeom prst="rect">
            <a:avLst/>
          </a:prstGeom>
        </p:spPr>
        <p:txBody>
          <a:bodyPr lIns="0" tIns="0" rIns="0" bIns="0"/>
          <a:lstStyle>
            <a:lvl1pPr marL="0" indent="0">
              <a:buFontTx/>
              <a:buNone/>
              <a:defRPr lang="cs-CZ" sz="22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Jméno Příjmení</a:t>
            </a:r>
          </a:p>
        </p:txBody>
      </p:sp>
      <p:sp>
        <p:nvSpPr>
          <p:cNvPr id="10" name="Zástupný text 23">
            <a:extLst>
              <a:ext uri="{FF2B5EF4-FFF2-40B4-BE49-F238E27FC236}">
                <a16:creationId xmlns:a16="http://schemas.microsoft.com/office/drawing/2014/main" id="{5B3CC7AD-4D84-024F-B37D-B87F97CCC37D}"/>
              </a:ext>
            </a:extLst>
          </p:cNvPr>
          <p:cNvSpPr>
            <a:spLocks noGrp="1"/>
          </p:cNvSpPr>
          <p:nvPr>
            <p:ph type="body" sz="quarter" idx="15" hasCustomPrompt="1"/>
          </p:nvPr>
        </p:nvSpPr>
        <p:spPr>
          <a:xfrm>
            <a:off x="535078" y="6182639"/>
            <a:ext cx="5527417" cy="355601"/>
          </a:xfrm>
          <a:prstGeom prst="rect">
            <a:avLst/>
          </a:prstGeom>
        </p:spPr>
        <p:txBody>
          <a:bodyPr lIns="0" tIns="0" rIns="0" bIns="0"/>
          <a:lstStyle>
            <a:lvl1pPr marL="0" indent="0">
              <a:buFontTx/>
              <a:buNone/>
              <a:defRPr lang="cs-CZ" sz="18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Datum</a:t>
            </a:r>
          </a:p>
        </p:txBody>
      </p:sp>
      <p:sp>
        <p:nvSpPr>
          <p:cNvPr id="12" name="Zástupný text 13">
            <a:extLst>
              <a:ext uri="{FF2B5EF4-FFF2-40B4-BE49-F238E27FC236}">
                <a16:creationId xmlns:a16="http://schemas.microsoft.com/office/drawing/2014/main" id="{F462099A-68BD-6148-B728-714051832981}"/>
              </a:ext>
            </a:extLst>
          </p:cNvPr>
          <p:cNvSpPr>
            <a:spLocks noGrp="1"/>
          </p:cNvSpPr>
          <p:nvPr>
            <p:ph type="body" sz="quarter" idx="12" hasCustomPrompt="1"/>
          </p:nvPr>
        </p:nvSpPr>
        <p:spPr>
          <a:xfrm>
            <a:off x="466475" y="642081"/>
            <a:ext cx="8064932" cy="4431748"/>
          </a:xfrm>
          <a:prstGeom prst="rect">
            <a:avLst/>
          </a:prstGeom>
        </p:spPr>
        <p:txBody>
          <a:bodyPr lIns="0" tIns="0" rIns="0" bIns="0" anchor="b" anchorCtr="0"/>
          <a:lstStyle>
            <a:lvl1pPr marL="0" indent="0">
              <a:lnSpc>
                <a:spcPct val="80000"/>
              </a:lnSpc>
              <a:spcBef>
                <a:spcPts val="0"/>
              </a:spcBef>
              <a:buFontTx/>
              <a:buNone/>
              <a:defRPr lang="cs-CZ" sz="85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2200"/>
              </a:spcBef>
              <a:buNone/>
              <a:defRPr sz="4000">
                <a:latin typeface="Open Sans" panose="020B0606030504020204" pitchFamily="34" charset="0"/>
                <a:ea typeface="Open Sans" panose="020B0606030504020204" pitchFamily="34" charset="0"/>
                <a:cs typeface="Open Sans" panose="020B0606030504020204" pitchFamily="34" charset="0"/>
              </a:defRPr>
            </a:lvl2pPr>
          </a:lstStyle>
          <a:p>
            <a:pPr lvl="0"/>
            <a:r>
              <a:rPr lang="cs-CZ"/>
              <a:t>Název</a:t>
            </a:r>
          </a:p>
          <a:p>
            <a:pPr lvl="0"/>
            <a:r>
              <a:rPr lang="cs-CZ"/>
              <a:t>prezentace</a:t>
            </a:r>
          </a:p>
          <a:p>
            <a:pPr lvl="1"/>
            <a:r>
              <a:rPr lang="cs-CZ"/>
              <a:t>Podtitul</a:t>
            </a:r>
          </a:p>
        </p:txBody>
      </p:sp>
    </p:spTree>
    <p:extLst>
      <p:ext uri="{BB962C8B-B14F-4D97-AF65-F5344CB8AC3E}">
        <p14:creationId xmlns:p14="http://schemas.microsoft.com/office/powerpoint/2010/main" val="31590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ul 2 bez logolinku">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81AF35A-F88D-9E45-89BA-E6944D1A2F2D}"/>
              </a:ext>
            </a:extLst>
          </p:cNvPr>
          <p:cNvSpPr/>
          <p:nvPr/>
        </p:nvSpPr>
        <p:spPr>
          <a:xfrm>
            <a:off x="0" y="0"/>
            <a:ext cx="12192000" cy="54017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0" name="Obrázek 19">
            <a:extLst>
              <a:ext uri="{FF2B5EF4-FFF2-40B4-BE49-F238E27FC236}">
                <a16:creationId xmlns:a16="http://schemas.microsoft.com/office/drawing/2014/main" id="{06D8AABE-665C-7B45-8BD9-A6E3EC55EFBE}"/>
              </a:ext>
            </a:extLst>
          </p:cNvPr>
          <p:cNvPicPr>
            <a:picLocks noChangeAspect="1"/>
          </p:cNvPicPr>
          <p:nvPr/>
        </p:nvPicPr>
        <p:blipFill>
          <a:blip r:embed="rId2"/>
          <a:stretch>
            <a:fillRect/>
          </a:stretch>
        </p:blipFill>
        <p:spPr>
          <a:xfrm>
            <a:off x="10439400" y="552450"/>
            <a:ext cx="1219200" cy="1219200"/>
          </a:xfrm>
          <a:prstGeom prst="rect">
            <a:avLst/>
          </a:prstGeom>
        </p:spPr>
      </p:pic>
      <p:sp>
        <p:nvSpPr>
          <p:cNvPr id="9" name="Zástupný text 23">
            <a:extLst>
              <a:ext uri="{FF2B5EF4-FFF2-40B4-BE49-F238E27FC236}">
                <a16:creationId xmlns:a16="http://schemas.microsoft.com/office/drawing/2014/main" id="{CD5E066E-F853-AC40-8CEE-E49039BDA937}"/>
              </a:ext>
            </a:extLst>
          </p:cNvPr>
          <p:cNvSpPr>
            <a:spLocks noGrp="1"/>
          </p:cNvSpPr>
          <p:nvPr>
            <p:ph type="body" sz="quarter" idx="14" hasCustomPrompt="1"/>
          </p:nvPr>
        </p:nvSpPr>
        <p:spPr>
          <a:xfrm>
            <a:off x="535078" y="5711239"/>
            <a:ext cx="5527417" cy="355601"/>
          </a:xfrm>
          <a:prstGeom prst="rect">
            <a:avLst/>
          </a:prstGeom>
        </p:spPr>
        <p:txBody>
          <a:bodyPr lIns="0" tIns="0" rIns="0" bIns="0"/>
          <a:lstStyle>
            <a:lvl1pPr marL="0" indent="0">
              <a:buFontTx/>
              <a:buNone/>
              <a:defRPr lang="cs-CZ" sz="22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Jméno Příjmení</a:t>
            </a:r>
          </a:p>
        </p:txBody>
      </p:sp>
      <p:sp>
        <p:nvSpPr>
          <p:cNvPr id="10" name="Zástupný text 23">
            <a:extLst>
              <a:ext uri="{FF2B5EF4-FFF2-40B4-BE49-F238E27FC236}">
                <a16:creationId xmlns:a16="http://schemas.microsoft.com/office/drawing/2014/main" id="{5B3CC7AD-4D84-024F-B37D-B87F97CCC37D}"/>
              </a:ext>
            </a:extLst>
          </p:cNvPr>
          <p:cNvSpPr>
            <a:spLocks noGrp="1"/>
          </p:cNvSpPr>
          <p:nvPr>
            <p:ph type="body" sz="quarter" idx="15" hasCustomPrompt="1"/>
          </p:nvPr>
        </p:nvSpPr>
        <p:spPr>
          <a:xfrm>
            <a:off x="535078" y="6182639"/>
            <a:ext cx="5527417" cy="355601"/>
          </a:xfrm>
          <a:prstGeom prst="rect">
            <a:avLst/>
          </a:prstGeom>
        </p:spPr>
        <p:txBody>
          <a:bodyPr lIns="0" tIns="0" rIns="0" bIns="0"/>
          <a:lstStyle>
            <a:lvl1pPr marL="0" indent="0">
              <a:buFontTx/>
              <a:buNone/>
              <a:defRPr lang="cs-CZ" sz="18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Datum</a:t>
            </a:r>
          </a:p>
        </p:txBody>
      </p:sp>
      <p:sp>
        <p:nvSpPr>
          <p:cNvPr id="12" name="Zástupný text 13">
            <a:extLst>
              <a:ext uri="{FF2B5EF4-FFF2-40B4-BE49-F238E27FC236}">
                <a16:creationId xmlns:a16="http://schemas.microsoft.com/office/drawing/2014/main" id="{F462099A-68BD-6148-B728-714051832981}"/>
              </a:ext>
            </a:extLst>
          </p:cNvPr>
          <p:cNvSpPr>
            <a:spLocks noGrp="1"/>
          </p:cNvSpPr>
          <p:nvPr>
            <p:ph type="body" sz="quarter" idx="12" hasCustomPrompt="1"/>
          </p:nvPr>
        </p:nvSpPr>
        <p:spPr>
          <a:xfrm>
            <a:off x="466475" y="642081"/>
            <a:ext cx="8064932" cy="4431748"/>
          </a:xfrm>
          <a:prstGeom prst="rect">
            <a:avLst/>
          </a:prstGeom>
        </p:spPr>
        <p:txBody>
          <a:bodyPr lIns="0" tIns="0" rIns="0" bIns="0" anchor="b" anchorCtr="0"/>
          <a:lstStyle>
            <a:lvl1pPr marL="0" indent="0">
              <a:lnSpc>
                <a:spcPct val="80000"/>
              </a:lnSpc>
              <a:spcBef>
                <a:spcPts val="0"/>
              </a:spcBef>
              <a:buFontTx/>
              <a:buNone/>
              <a:defRPr lang="cs-CZ" sz="85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0" indent="0">
              <a:spcBef>
                <a:spcPts val="2200"/>
              </a:spcBef>
              <a:buNone/>
              <a:defRPr sz="4000">
                <a:latin typeface="Open Sans" panose="020B0606030504020204" pitchFamily="34" charset="0"/>
                <a:ea typeface="Open Sans" panose="020B0606030504020204" pitchFamily="34" charset="0"/>
                <a:cs typeface="Open Sans" panose="020B0606030504020204" pitchFamily="34" charset="0"/>
              </a:defRPr>
            </a:lvl2pPr>
          </a:lstStyle>
          <a:p>
            <a:pPr lvl="0"/>
            <a:r>
              <a:rPr lang="cs-CZ"/>
              <a:t>Název</a:t>
            </a:r>
          </a:p>
          <a:p>
            <a:pPr lvl="0"/>
            <a:r>
              <a:rPr lang="cs-CZ"/>
              <a:t>prezentace</a:t>
            </a:r>
          </a:p>
          <a:p>
            <a:pPr lvl="1"/>
            <a:r>
              <a:rPr lang="cs-CZ"/>
              <a:t>Podtitul</a:t>
            </a:r>
          </a:p>
        </p:txBody>
      </p:sp>
    </p:spTree>
    <p:extLst>
      <p:ext uri="{BB962C8B-B14F-4D97-AF65-F5344CB8AC3E}">
        <p14:creationId xmlns:p14="http://schemas.microsoft.com/office/powerpoint/2010/main" val="247530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ul 3">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81AF35A-F88D-9E45-89BA-E6944D1A2F2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Zástupný text 13">
            <a:extLst>
              <a:ext uri="{FF2B5EF4-FFF2-40B4-BE49-F238E27FC236}">
                <a16:creationId xmlns:a16="http://schemas.microsoft.com/office/drawing/2014/main" id="{1DA69DED-62B4-8543-9F02-813B5559827D}"/>
              </a:ext>
            </a:extLst>
          </p:cNvPr>
          <p:cNvSpPr>
            <a:spLocks noGrp="1"/>
          </p:cNvSpPr>
          <p:nvPr>
            <p:ph type="body" sz="quarter" idx="12" hasCustomPrompt="1"/>
          </p:nvPr>
        </p:nvSpPr>
        <p:spPr>
          <a:xfrm>
            <a:off x="441074" y="659017"/>
            <a:ext cx="8064932" cy="4431748"/>
          </a:xfrm>
          <a:prstGeom prst="rect">
            <a:avLst/>
          </a:prstGeom>
        </p:spPr>
        <p:txBody>
          <a:bodyPr lIns="0" tIns="0" rIns="0" bIns="0" anchor="b" anchorCtr="0"/>
          <a:lstStyle>
            <a:lvl1pPr marL="0" indent="0">
              <a:lnSpc>
                <a:spcPct val="90000"/>
              </a:lnSpc>
              <a:spcBef>
                <a:spcPts val="0"/>
              </a:spcBef>
              <a:buFontTx/>
              <a:buNone/>
              <a:defRPr lang="cs-CZ" sz="72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36000" indent="0">
              <a:spcBef>
                <a:spcPts val="1000"/>
              </a:spcBef>
              <a:buNone/>
              <a:defRPr sz="40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stStyle>
          <a:p>
            <a:pPr lvl="0"/>
            <a:r>
              <a:rPr lang="cs-CZ"/>
              <a:t>NÁZEV</a:t>
            </a:r>
          </a:p>
          <a:p>
            <a:pPr lvl="0"/>
            <a:r>
              <a:rPr lang="cs-CZ"/>
              <a:t>PREZENTACE</a:t>
            </a:r>
          </a:p>
          <a:p>
            <a:pPr lvl="1"/>
            <a:r>
              <a:rPr lang="cs-CZ"/>
              <a:t>Podtitul</a:t>
            </a:r>
          </a:p>
        </p:txBody>
      </p:sp>
      <p:sp>
        <p:nvSpPr>
          <p:cNvPr id="24" name="Zástupný text 23">
            <a:extLst>
              <a:ext uri="{FF2B5EF4-FFF2-40B4-BE49-F238E27FC236}">
                <a16:creationId xmlns:a16="http://schemas.microsoft.com/office/drawing/2014/main" id="{1C8A0A8D-7561-5045-A422-B51724A9F6E7}"/>
              </a:ext>
            </a:extLst>
          </p:cNvPr>
          <p:cNvSpPr>
            <a:spLocks noGrp="1"/>
          </p:cNvSpPr>
          <p:nvPr>
            <p:ph type="body" sz="quarter" idx="14" hasCustomPrompt="1"/>
          </p:nvPr>
        </p:nvSpPr>
        <p:spPr>
          <a:xfrm>
            <a:off x="535078" y="5541907"/>
            <a:ext cx="5527417" cy="355601"/>
          </a:xfrm>
          <a:prstGeom prst="rect">
            <a:avLst/>
          </a:prstGeom>
        </p:spPr>
        <p:txBody>
          <a:bodyPr lIns="0" tIns="0" rIns="0" bIns="0"/>
          <a:lstStyle>
            <a:lvl1pPr marL="0" indent="0">
              <a:buFontTx/>
              <a:buNone/>
              <a:defRPr lang="cs-CZ" sz="22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Jméno Příjmení</a:t>
            </a:r>
          </a:p>
        </p:txBody>
      </p:sp>
      <p:sp>
        <p:nvSpPr>
          <p:cNvPr id="25" name="Zástupný text 23">
            <a:extLst>
              <a:ext uri="{FF2B5EF4-FFF2-40B4-BE49-F238E27FC236}">
                <a16:creationId xmlns:a16="http://schemas.microsoft.com/office/drawing/2014/main" id="{65FDA6A6-8FAB-F047-A6BB-B24DD6EF9335}"/>
              </a:ext>
            </a:extLst>
          </p:cNvPr>
          <p:cNvSpPr>
            <a:spLocks noGrp="1"/>
          </p:cNvSpPr>
          <p:nvPr>
            <p:ph type="body" sz="quarter" idx="15" hasCustomPrompt="1"/>
          </p:nvPr>
        </p:nvSpPr>
        <p:spPr>
          <a:xfrm>
            <a:off x="535078" y="6047175"/>
            <a:ext cx="5527417" cy="355601"/>
          </a:xfrm>
          <a:prstGeom prst="rect">
            <a:avLst/>
          </a:prstGeom>
        </p:spPr>
        <p:txBody>
          <a:bodyPr lIns="0" tIns="0" rIns="0" bIns="0"/>
          <a:lstStyle>
            <a:lvl1pPr marL="0" indent="0">
              <a:buFontTx/>
              <a:buNone/>
              <a:defRPr lang="cs-CZ" sz="18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Datum</a:t>
            </a:r>
          </a:p>
        </p:txBody>
      </p:sp>
      <p:grpSp>
        <p:nvGrpSpPr>
          <p:cNvPr id="3" name="Skupina 2">
            <a:extLst>
              <a:ext uri="{FF2B5EF4-FFF2-40B4-BE49-F238E27FC236}">
                <a16:creationId xmlns:a16="http://schemas.microsoft.com/office/drawing/2014/main" id="{E96BBCA7-1ED7-1A44-B217-6E065F361AB1}"/>
              </a:ext>
            </a:extLst>
          </p:cNvPr>
          <p:cNvGrpSpPr/>
          <p:nvPr/>
        </p:nvGrpSpPr>
        <p:grpSpPr>
          <a:xfrm>
            <a:off x="9563281" y="409465"/>
            <a:ext cx="2238194" cy="2995828"/>
            <a:chOff x="6543674" y="3228411"/>
            <a:chExt cx="1743075" cy="2333110"/>
          </a:xfrm>
        </p:grpSpPr>
        <p:pic>
          <p:nvPicPr>
            <p:cNvPr id="15" name="Grafický objekt 14">
              <a:extLst>
                <a:ext uri="{FF2B5EF4-FFF2-40B4-BE49-F238E27FC236}">
                  <a16:creationId xmlns:a16="http://schemas.microsoft.com/office/drawing/2014/main" id="{C37D3544-14D6-8049-9371-25D8BC4B1B22}"/>
                </a:ext>
              </a:extLst>
            </p:cNvPr>
            <p:cNvPicPr>
              <a:picLocks/>
            </p:cNvPicPr>
            <p:nvPr userDrawn="1"/>
          </p:nvPicPr>
          <p:blipFill rotWithShape="1">
            <a:blip r:embed="rId2">
              <a:extLst>
                <a:ext uri="{96DAC541-7B7A-43D3-8B79-37D633B846F1}">
                  <asvg:svgBlip xmlns:asvg="http://schemas.microsoft.com/office/drawing/2016/SVG/main" r:embed="rId3"/>
                </a:ext>
              </a:extLst>
            </a:blip>
            <a:srcRect l="3238" r="71605"/>
            <a:stretch/>
          </p:blipFill>
          <p:spPr>
            <a:xfrm>
              <a:off x="6591299" y="3228411"/>
              <a:ext cx="1247775" cy="751960"/>
            </a:xfrm>
            <a:prstGeom prst="rect">
              <a:avLst/>
            </a:prstGeom>
          </p:spPr>
        </p:pic>
        <p:pic>
          <p:nvPicPr>
            <p:cNvPr id="7" name="Grafický objekt 6">
              <a:extLst>
                <a:ext uri="{FF2B5EF4-FFF2-40B4-BE49-F238E27FC236}">
                  <a16:creationId xmlns:a16="http://schemas.microsoft.com/office/drawing/2014/main" id="{62E4CC3C-0800-C248-810C-36ECFE9D63A2}"/>
                </a:ext>
              </a:extLst>
            </p:cNvPr>
            <p:cNvPicPr>
              <a:picLocks/>
            </p:cNvPicPr>
            <p:nvPr userDrawn="1"/>
          </p:nvPicPr>
          <p:blipFill rotWithShape="1">
            <a:blip r:embed="rId2">
              <a:extLst>
                <a:ext uri="{96DAC541-7B7A-43D3-8B79-37D633B846F1}">
                  <asvg:svgBlip xmlns:asvg="http://schemas.microsoft.com/office/drawing/2016/SVG/main" r:embed="rId3"/>
                </a:ext>
              </a:extLst>
            </a:blip>
            <a:srcRect l="33388" r="41455"/>
            <a:stretch/>
          </p:blipFill>
          <p:spPr>
            <a:xfrm>
              <a:off x="6619875" y="4028511"/>
              <a:ext cx="1247775" cy="751960"/>
            </a:xfrm>
            <a:prstGeom prst="rect">
              <a:avLst/>
            </a:prstGeom>
          </p:spPr>
        </p:pic>
        <p:pic>
          <p:nvPicPr>
            <p:cNvPr id="8" name="Grafický objekt 7">
              <a:extLst>
                <a:ext uri="{FF2B5EF4-FFF2-40B4-BE49-F238E27FC236}">
                  <a16:creationId xmlns:a16="http://schemas.microsoft.com/office/drawing/2014/main" id="{720420F8-38C9-1741-98A6-EBC1DD0F7285}"/>
                </a:ext>
              </a:extLst>
            </p:cNvPr>
            <p:cNvPicPr>
              <a:picLocks/>
            </p:cNvPicPr>
            <p:nvPr userDrawn="1"/>
          </p:nvPicPr>
          <p:blipFill rotWithShape="1">
            <a:blip r:embed="rId2">
              <a:extLst>
                <a:ext uri="{96DAC541-7B7A-43D3-8B79-37D633B846F1}">
                  <asvg:svgBlip xmlns:asvg="http://schemas.microsoft.com/office/drawing/2016/SVG/main" r:embed="rId3"/>
                </a:ext>
              </a:extLst>
            </a:blip>
            <a:srcRect l="63923" r="934"/>
            <a:stretch/>
          </p:blipFill>
          <p:spPr>
            <a:xfrm>
              <a:off x="6543674" y="4809561"/>
              <a:ext cx="1743075" cy="751960"/>
            </a:xfrm>
            <a:prstGeom prst="rect">
              <a:avLst/>
            </a:prstGeom>
          </p:spPr>
        </p:pic>
      </p:grpSp>
    </p:spTree>
    <p:extLst>
      <p:ext uri="{BB962C8B-B14F-4D97-AF65-F5344CB8AC3E}">
        <p14:creationId xmlns:p14="http://schemas.microsoft.com/office/powerpoint/2010/main" val="2417301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ul 3 bez logolinku">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881AF35A-F88D-9E45-89BA-E6944D1A2F2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Zástupný text 13">
            <a:extLst>
              <a:ext uri="{FF2B5EF4-FFF2-40B4-BE49-F238E27FC236}">
                <a16:creationId xmlns:a16="http://schemas.microsoft.com/office/drawing/2014/main" id="{1DA69DED-62B4-8543-9F02-813B5559827D}"/>
              </a:ext>
            </a:extLst>
          </p:cNvPr>
          <p:cNvSpPr>
            <a:spLocks noGrp="1"/>
          </p:cNvSpPr>
          <p:nvPr>
            <p:ph type="body" sz="quarter" idx="12" hasCustomPrompt="1"/>
          </p:nvPr>
        </p:nvSpPr>
        <p:spPr>
          <a:xfrm>
            <a:off x="441074" y="659017"/>
            <a:ext cx="8064932" cy="4431748"/>
          </a:xfrm>
          <a:prstGeom prst="rect">
            <a:avLst/>
          </a:prstGeom>
        </p:spPr>
        <p:txBody>
          <a:bodyPr lIns="0" tIns="0" rIns="0" bIns="0" anchor="b" anchorCtr="0"/>
          <a:lstStyle>
            <a:lvl1pPr marL="0" indent="0">
              <a:lnSpc>
                <a:spcPct val="90000"/>
              </a:lnSpc>
              <a:spcBef>
                <a:spcPts val="0"/>
              </a:spcBef>
              <a:buFontTx/>
              <a:buNone/>
              <a:defRPr lang="cs-CZ" sz="72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36000" indent="0">
              <a:spcBef>
                <a:spcPts val="1000"/>
              </a:spcBef>
              <a:buNone/>
              <a:defRPr sz="40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stStyle>
          <a:p>
            <a:pPr lvl="0"/>
            <a:r>
              <a:rPr lang="cs-CZ"/>
              <a:t>NÁZEV</a:t>
            </a:r>
          </a:p>
          <a:p>
            <a:pPr lvl="0"/>
            <a:r>
              <a:rPr lang="cs-CZ"/>
              <a:t>PREZENTACE</a:t>
            </a:r>
          </a:p>
          <a:p>
            <a:pPr lvl="1"/>
            <a:r>
              <a:rPr lang="cs-CZ"/>
              <a:t>Podtitul</a:t>
            </a:r>
          </a:p>
        </p:txBody>
      </p:sp>
      <p:sp>
        <p:nvSpPr>
          <p:cNvPr id="24" name="Zástupný text 23">
            <a:extLst>
              <a:ext uri="{FF2B5EF4-FFF2-40B4-BE49-F238E27FC236}">
                <a16:creationId xmlns:a16="http://schemas.microsoft.com/office/drawing/2014/main" id="{1C8A0A8D-7561-5045-A422-B51724A9F6E7}"/>
              </a:ext>
            </a:extLst>
          </p:cNvPr>
          <p:cNvSpPr>
            <a:spLocks noGrp="1"/>
          </p:cNvSpPr>
          <p:nvPr>
            <p:ph type="body" sz="quarter" idx="14" hasCustomPrompt="1"/>
          </p:nvPr>
        </p:nvSpPr>
        <p:spPr>
          <a:xfrm>
            <a:off x="535078" y="5541907"/>
            <a:ext cx="5527417" cy="355601"/>
          </a:xfrm>
          <a:prstGeom prst="rect">
            <a:avLst/>
          </a:prstGeom>
        </p:spPr>
        <p:txBody>
          <a:bodyPr lIns="0" tIns="0" rIns="0" bIns="0"/>
          <a:lstStyle>
            <a:lvl1pPr marL="0" indent="0">
              <a:buFontTx/>
              <a:buNone/>
              <a:defRPr lang="cs-CZ" sz="22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Jméno Příjmení</a:t>
            </a:r>
          </a:p>
        </p:txBody>
      </p:sp>
      <p:sp>
        <p:nvSpPr>
          <p:cNvPr id="25" name="Zástupný text 23">
            <a:extLst>
              <a:ext uri="{FF2B5EF4-FFF2-40B4-BE49-F238E27FC236}">
                <a16:creationId xmlns:a16="http://schemas.microsoft.com/office/drawing/2014/main" id="{65FDA6A6-8FAB-F047-A6BB-B24DD6EF9335}"/>
              </a:ext>
            </a:extLst>
          </p:cNvPr>
          <p:cNvSpPr>
            <a:spLocks noGrp="1"/>
          </p:cNvSpPr>
          <p:nvPr>
            <p:ph type="body" sz="quarter" idx="15" hasCustomPrompt="1"/>
          </p:nvPr>
        </p:nvSpPr>
        <p:spPr>
          <a:xfrm>
            <a:off x="535078" y="6047175"/>
            <a:ext cx="5527417" cy="355601"/>
          </a:xfrm>
          <a:prstGeom prst="rect">
            <a:avLst/>
          </a:prstGeom>
        </p:spPr>
        <p:txBody>
          <a:bodyPr lIns="0" tIns="0" rIns="0" bIns="0"/>
          <a:lstStyle>
            <a:lvl1pPr marL="0" indent="0">
              <a:buFontTx/>
              <a:buNone/>
              <a:defRPr lang="cs-CZ" sz="1800" b="0" i="0" u="none" strike="noStrike" kern="1200" cap="none" dirty="0">
                <a:solidFill>
                  <a:schemeClr val="dk1"/>
                </a:solidFill>
                <a:latin typeface="Open Sans" panose="020B0606030504020204" pitchFamily="34" charset="0"/>
                <a:ea typeface="Open Sans" panose="020B0606030504020204" pitchFamily="34" charset="0"/>
                <a:cs typeface="Arial"/>
                <a:sym typeface="Arial"/>
              </a:defRPr>
            </a:lvl1pPr>
            <a:lvl2pPr marL="457189" indent="0">
              <a:buNone/>
              <a:defRPr/>
            </a:lvl2pPr>
          </a:lstStyle>
          <a:p>
            <a:pPr lvl="0"/>
            <a:r>
              <a:rPr lang="cs-CZ"/>
              <a:t>Datum</a:t>
            </a:r>
          </a:p>
        </p:txBody>
      </p:sp>
      <p:pic>
        <p:nvPicPr>
          <p:cNvPr id="10" name="Obrázek 9">
            <a:extLst>
              <a:ext uri="{FF2B5EF4-FFF2-40B4-BE49-F238E27FC236}">
                <a16:creationId xmlns:a16="http://schemas.microsoft.com/office/drawing/2014/main" id="{4A7D2D1A-027B-544D-8A62-534167B7008E}"/>
              </a:ext>
            </a:extLst>
          </p:cNvPr>
          <p:cNvPicPr>
            <a:picLocks noChangeAspect="1"/>
          </p:cNvPicPr>
          <p:nvPr/>
        </p:nvPicPr>
        <p:blipFill>
          <a:blip r:embed="rId2"/>
          <a:stretch>
            <a:fillRect/>
          </a:stretch>
        </p:blipFill>
        <p:spPr>
          <a:xfrm>
            <a:off x="10439400" y="552450"/>
            <a:ext cx="1219200" cy="1219200"/>
          </a:xfrm>
          <a:prstGeom prst="rect">
            <a:avLst/>
          </a:prstGeom>
        </p:spPr>
      </p:pic>
    </p:spTree>
    <p:extLst>
      <p:ext uri="{BB962C8B-B14F-4D97-AF65-F5344CB8AC3E}">
        <p14:creationId xmlns:p14="http://schemas.microsoft.com/office/powerpoint/2010/main" val="1332614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apitola 1">
    <p:spTree>
      <p:nvGrpSpPr>
        <p:cNvPr id="1" name=""/>
        <p:cNvGrpSpPr/>
        <p:nvPr/>
      </p:nvGrpSpPr>
      <p:grpSpPr>
        <a:xfrm>
          <a:off x="0" y="0"/>
          <a:ext cx="0" cy="0"/>
          <a:chOff x="0" y="0"/>
          <a:chExt cx="0" cy="0"/>
        </a:xfrm>
      </p:grpSpPr>
      <p:sp>
        <p:nvSpPr>
          <p:cNvPr id="7" name="Obdélník 6">
            <a:extLst>
              <a:ext uri="{FF2B5EF4-FFF2-40B4-BE49-F238E27FC236}">
                <a16:creationId xmlns:a16="http://schemas.microsoft.com/office/drawing/2014/main" id="{1DC1D3E0-4FD6-714D-AFC9-4E3E9074AE7B}"/>
              </a:ext>
            </a:extLst>
          </p:cNvPr>
          <p:cNvSpPr/>
          <p:nvPr/>
        </p:nvSpPr>
        <p:spPr>
          <a:xfrm flipH="1">
            <a:off x="9965266" y="0"/>
            <a:ext cx="222673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9" name="Obrázek 18">
            <a:extLst>
              <a:ext uri="{FF2B5EF4-FFF2-40B4-BE49-F238E27FC236}">
                <a16:creationId xmlns:a16="http://schemas.microsoft.com/office/drawing/2014/main" id="{4AC64D7B-0E76-9D43-832E-445B9216308E}"/>
              </a:ext>
            </a:extLst>
          </p:cNvPr>
          <p:cNvPicPr>
            <a:picLocks noChangeAspect="1"/>
          </p:cNvPicPr>
          <p:nvPr/>
        </p:nvPicPr>
        <p:blipFill>
          <a:blip r:embed="rId2"/>
          <a:stretch>
            <a:fillRect/>
          </a:stretch>
        </p:blipFill>
        <p:spPr>
          <a:xfrm>
            <a:off x="10496548" y="552450"/>
            <a:ext cx="1219200" cy="1219200"/>
          </a:xfrm>
          <a:prstGeom prst="rect">
            <a:avLst/>
          </a:prstGeom>
        </p:spPr>
      </p:pic>
      <p:sp>
        <p:nvSpPr>
          <p:cNvPr id="6" name="Zástupný text 13">
            <a:extLst>
              <a:ext uri="{FF2B5EF4-FFF2-40B4-BE49-F238E27FC236}">
                <a16:creationId xmlns:a16="http://schemas.microsoft.com/office/drawing/2014/main" id="{DC281CEE-F17B-5D4C-9908-0F9519C67240}"/>
              </a:ext>
            </a:extLst>
          </p:cNvPr>
          <p:cNvSpPr>
            <a:spLocks noGrp="1"/>
          </p:cNvSpPr>
          <p:nvPr>
            <p:ph type="body" sz="quarter" idx="12" hasCustomPrompt="1"/>
          </p:nvPr>
        </p:nvSpPr>
        <p:spPr>
          <a:xfrm>
            <a:off x="466475" y="1428243"/>
            <a:ext cx="8064932" cy="4431748"/>
          </a:xfrm>
          <a:prstGeom prst="rect">
            <a:avLst/>
          </a:prstGeom>
        </p:spPr>
        <p:txBody>
          <a:bodyPr lIns="0" tIns="0" rIns="0" bIns="0" anchor="b" anchorCtr="0"/>
          <a:lstStyle>
            <a:lvl1pPr marL="0" indent="0">
              <a:lnSpc>
                <a:spcPct val="80000"/>
              </a:lnSpc>
              <a:spcBef>
                <a:spcPts val="0"/>
              </a:spcBef>
              <a:buFontTx/>
              <a:buNone/>
              <a:defRPr lang="cs-CZ" sz="70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Název</a:t>
            </a:r>
          </a:p>
          <a:p>
            <a:pPr lvl="0"/>
            <a:r>
              <a:rPr lang="cs-CZ"/>
              <a:t>kapitoly</a:t>
            </a:r>
          </a:p>
        </p:txBody>
      </p:sp>
      <p:sp>
        <p:nvSpPr>
          <p:cNvPr id="8" name="Zástupný text 13">
            <a:extLst>
              <a:ext uri="{FF2B5EF4-FFF2-40B4-BE49-F238E27FC236}">
                <a16:creationId xmlns:a16="http://schemas.microsoft.com/office/drawing/2014/main" id="{A7D8B845-1B91-A94F-95A4-A4558EE6F557}"/>
              </a:ext>
            </a:extLst>
          </p:cNvPr>
          <p:cNvSpPr>
            <a:spLocks noGrp="1"/>
          </p:cNvSpPr>
          <p:nvPr>
            <p:ph type="body" sz="quarter" idx="13" hasCustomPrompt="1"/>
          </p:nvPr>
        </p:nvSpPr>
        <p:spPr>
          <a:xfrm>
            <a:off x="466475" y="654602"/>
            <a:ext cx="4139392" cy="1547283"/>
          </a:xfrm>
          <a:prstGeom prst="rect">
            <a:avLst/>
          </a:prstGeom>
        </p:spPr>
        <p:txBody>
          <a:bodyPr lIns="0" tIns="0" rIns="0" bIns="0" anchor="t" anchorCtr="0"/>
          <a:lstStyle>
            <a:lvl1pPr marL="0" marR="0" indent="0" algn="l" defTabSz="914377" rtl="0" eaLnBrk="1" fontAlgn="auto" latinLnBrk="0" hangingPunct="1">
              <a:lnSpc>
                <a:spcPct val="80000"/>
              </a:lnSpc>
              <a:spcBef>
                <a:spcPts val="0"/>
              </a:spcBef>
              <a:spcAft>
                <a:spcPts val="0"/>
              </a:spcAft>
              <a:buClrTx/>
              <a:buSzTx/>
              <a:buFontTx/>
              <a:buNone/>
              <a:tabLst/>
              <a:defRPr lang="cs-CZ" sz="100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marL="0" marR="0" lvl="0" indent="0" algn="l" defTabSz="914377" rtl="0" eaLnBrk="1" fontAlgn="auto" latinLnBrk="0" hangingPunct="1">
              <a:lnSpc>
                <a:spcPct val="80000"/>
              </a:lnSpc>
              <a:spcBef>
                <a:spcPts val="0"/>
              </a:spcBef>
              <a:spcAft>
                <a:spcPts val="0"/>
              </a:spcAft>
              <a:buClrTx/>
              <a:buSzTx/>
              <a:buFontTx/>
              <a:buNone/>
              <a:tabLst/>
              <a:defRPr/>
            </a:pPr>
            <a:r>
              <a:rPr lang="cs-CZ"/>
              <a:t>123</a:t>
            </a:r>
          </a:p>
        </p:txBody>
      </p:sp>
    </p:spTree>
    <p:extLst>
      <p:ext uri="{BB962C8B-B14F-4D97-AF65-F5344CB8AC3E}">
        <p14:creationId xmlns:p14="http://schemas.microsoft.com/office/powerpoint/2010/main" val="664696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apitola 2">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a:off x="533400" y="1660929"/>
            <a:ext cx="7550401" cy="4282671"/>
          </a:xfrm>
          <a:prstGeom prst="rect">
            <a:avLst/>
          </a:prstGeom>
        </p:spPr>
        <p:txBody>
          <a:bodyPr lIns="0" tIns="0" rIns="0" bIns="0" anchor="b" anchorCtr="0"/>
          <a:lstStyle>
            <a:lvl1pPr marL="0" indent="0">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cs-CZ"/>
              <a:t>NÁZEV</a:t>
            </a:r>
          </a:p>
          <a:p>
            <a:pPr lvl="0"/>
            <a:r>
              <a:rPr lang="cs-CZ"/>
              <a:t>KAPITOLY</a:t>
            </a:r>
          </a:p>
        </p:txBody>
      </p:sp>
      <p:pic>
        <p:nvPicPr>
          <p:cNvPr id="19" name="Obrázek 18">
            <a:extLst>
              <a:ext uri="{FF2B5EF4-FFF2-40B4-BE49-F238E27FC236}">
                <a16:creationId xmlns:a16="http://schemas.microsoft.com/office/drawing/2014/main" id="{4AC64D7B-0E76-9D43-832E-445B9216308E}"/>
              </a:ext>
            </a:extLst>
          </p:cNvPr>
          <p:cNvPicPr>
            <a:picLocks noChangeAspect="1"/>
          </p:cNvPicPr>
          <p:nvPr/>
        </p:nvPicPr>
        <p:blipFill>
          <a:blip r:embed="rId2"/>
          <a:stretch>
            <a:fillRect/>
          </a:stretch>
        </p:blipFill>
        <p:spPr>
          <a:xfrm>
            <a:off x="10439400" y="552450"/>
            <a:ext cx="1219200" cy="1219200"/>
          </a:xfrm>
          <a:prstGeom prst="rect">
            <a:avLst/>
          </a:prstGeom>
        </p:spPr>
      </p:pic>
    </p:spTree>
    <p:extLst>
      <p:ext uri="{BB962C8B-B14F-4D97-AF65-F5344CB8AC3E}">
        <p14:creationId xmlns:p14="http://schemas.microsoft.com/office/powerpoint/2010/main" val="3335043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 slajd 1">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0608823-BA11-704E-85FD-B1003A557743}"/>
              </a:ext>
            </a:extLst>
          </p:cNvPr>
          <p:cNvSpPr/>
          <p:nvPr/>
        </p:nvSpPr>
        <p:spPr>
          <a:xfrm>
            <a:off x="1877961" y="0"/>
            <a:ext cx="1031403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ástupný text 13">
            <a:extLst>
              <a:ext uri="{FF2B5EF4-FFF2-40B4-BE49-F238E27FC236}">
                <a16:creationId xmlns:a16="http://schemas.microsoft.com/office/drawing/2014/main" id="{D7CECF01-8CA5-4E40-908F-98E5A1675203}"/>
              </a:ext>
            </a:extLst>
          </p:cNvPr>
          <p:cNvSpPr>
            <a:spLocks noGrp="1"/>
          </p:cNvSpPr>
          <p:nvPr>
            <p:ph type="body" sz="quarter" idx="12" hasCustomPrompt="1"/>
          </p:nvPr>
        </p:nvSpPr>
        <p:spPr>
          <a:xfrm rot="16200000">
            <a:off x="-1749529" y="2869518"/>
            <a:ext cx="5693444" cy="1561542"/>
          </a:xfrm>
          <a:prstGeom prst="rect">
            <a:avLst/>
          </a:prstGeom>
        </p:spPr>
        <p:txBody>
          <a:bodyPr lIns="0" tIns="0" rIns="0" bIns="0" anchor="t" anchorCtr="0"/>
          <a:lstStyle>
            <a:lvl1pPr marL="0" indent="0">
              <a:lnSpc>
                <a:spcPct val="90000"/>
              </a:lnSpc>
              <a:spcBef>
                <a:spcPts val="0"/>
              </a:spcBef>
              <a:buFontTx/>
              <a:buNone/>
              <a:defRPr lang="cs-CZ" sz="4800" b="1" i="0" kern="1200">
                <a:solidFill>
                  <a:schemeClr val="tx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pPr lvl="0"/>
            <a:r>
              <a:rPr lang="cs-CZ"/>
              <a:t>Nadpis slajdu</a:t>
            </a:r>
            <a:br>
              <a:rPr lang="cs-CZ"/>
            </a:br>
            <a:r>
              <a:rPr lang="cs-CZ"/>
              <a:t>s textem atd.</a:t>
            </a:r>
          </a:p>
        </p:txBody>
      </p:sp>
      <p:sp>
        <p:nvSpPr>
          <p:cNvPr id="7" name="Zástupný obsah 2">
            <a:extLst>
              <a:ext uri="{FF2B5EF4-FFF2-40B4-BE49-F238E27FC236}">
                <a16:creationId xmlns:a16="http://schemas.microsoft.com/office/drawing/2014/main" id="{D056B86E-A29F-984E-A4F5-4A251851005F}"/>
              </a:ext>
            </a:extLst>
          </p:cNvPr>
          <p:cNvSpPr>
            <a:spLocks noGrp="1"/>
          </p:cNvSpPr>
          <p:nvPr>
            <p:ph sz="quarter" idx="14" hasCustomPrompt="1"/>
          </p:nvPr>
        </p:nvSpPr>
        <p:spPr>
          <a:xfrm>
            <a:off x="2391622" y="563562"/>
            <a:ext cx="9249772" cy="5837238"/>
          </a:xfrm>
          <a:prstGeom prst="rect">
            <a:avLst/>
          </a:prstGeom>
        </p:spPr>
        <p:txBody>
          <a:bodyPr/>
          <a:lstStyle>
            <a:lvl1pPr marL="0" indent="0">
              <a:spcBef>
                <a:spcPts val="0"/>
              </a:spcBef>
              <a:spcAft>
                <a:spcPts val="800"/>
              </a:spcAft>
              <a:buNone/>
              <a:defRPr b="1" i="0">
                <a:latin typeface="Open Sans" panose="020B0606030504020204" pitchFamily="34" charset="0"/>
                <a:ea typeface="Open Sans" panose="020B0606030504020204" pitchFamily="34" charset="0"/>
                <a:cs typeface="Open Sans" panose="020B0606030504020204" pitchFamily="34" charset="0"/>
              </a:defRPr>
            </a:lvl1pPr>
            <a:lvl2pPr marL="0" indent="0">
              <a:spcBef>
                <a:spcPts val="0"/>
              </a:spcBef>
              <a:buNone/>
              <a:defRPr b="0" i="0">
                <a:latin typeface="Open Sans" panose="020B0606030504020204" pitchFamily="34" charset="0"/>
                <a:ea typeface="Open Sans" panose="020B0606030504020204" pitchFamily="34" charset="0"/>
                <a:cs typeface="Open Sans" panose="020B0606030504020204" pitchFamily="34" charset="0"/>
              </a:defRPr>
            </a:lvl2pPr>
            <a:lvl3pPr marL="0">
              <a:defRPr b="0" i="0">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vl6pPr>
              <a:defRPr>
                <a:latin typeface="Open Sans" panose="020B0606030504020204" pitchFamily="34" charset="0"/>
                <a:ea typeface="Open Sans" panose="020B0606030504020204" pitchFamily="34" charset="0"/>
                <a:cs typeface="Open Sans" panose="020B0606030504020204" pitchFamily="34" charset="0"/>
              </a:defRPr>
            </a:lvl6pPr>
          </a:lstStyle>
          <a:p>
            <a:pPr lvl="0"/>
            <a:r>
              <a:rPr lang="cs-CZ"/>
              <a:t>Vložte text nebo obsah</a:t>
            </a:r>
          </a:p>
          <a:p>
            <a:pPr lvl="1"/>
            <a:r>
              <a:rPr lang="cs-CZ"/>
              <a:t>Text nebo obsah</a:t>
            </a:r>
          </a:p>
        </p:txBody>
      </p:sp>
    </p:spTree>
    <p:extLst>
      <p:ext uri="{BB962C8B-B14F-4D97-AF65-F5344CB8AC3E}">
        <p14:creationId xmlns:p14="http://schemas.microsoft.com/office/powerpoint/2010/main" val="1197541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4212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9" r:id="rId28"/>
    <p:sldLayoutId id="2147483690" r:id="rId29"/>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hyperlink" Target="https://prijimacky.cermat.cz/files/files/dokumenty/specifikace-pozadavku/Specifikace_2022-2023/CJLSPECIFIKACEPOZADAVKU2022.pdf" TargetMode="Externa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hyperlink" Target="https://procvicprijimacky.cermat.cz/" TargetMode="Externa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hyperlink" Target="https://prijimacky.cermat.cz/menu/testova-zadani-k-procvicovani/testova-zadani-v-pdf/osmilete-obory-cesky-jazyk-a-literatura" TargetMode="External"/><Relationship Id="rId2" Type="http://schemas.openxmlformats.org/officeDocument/2006/relationships/hyperlink" Target="https://procvicprijimacky.cermat.cz/" TargetMode="Externa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sz="6000"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Jak na přijímací zkoušky na střední školy (ČJL)</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17730" y="4119498"/>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sz="3000" dirty="0">
                <a:solidFill>
                  <a:schemeClr val="tx1"/>
                </a:solidFill>
              </a:rPr>
              <a:t>Lukáš Borovička</a:t>
            </a:r>
          </a:p>
        </p:txBody>
      </p:sp>
    </p:spTree>
    <p:extLst>
      <p:ext uri="{BB962C8B-B14F-4D97-AF65-F5344CB8AC3E}">
        <p14:creationId xmlns:p14="http://schemas.microsoft.com/office/powerpoint/2010/main" val="3684431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Strategie řešení</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100" b="0" dirty="0"/>
              <a:t>(1) Objevovat, obchodovat, rybařit, pobavit se i bojovat – ***** , proč lidé opouštějí souš a vydávají se na vodu, je mnoho. Po tisíce let lidé vymýšlejí nové a nové prostředky, jak vodní plochu překonat bezpečněji a rychleji. </a:t>
            </a:r>
          </a:p>
          <a:p>
            <a:pPr marL="342900" indent="-342900">
              <a:lnSpc>
                <a:spcPct val="120000"/>
              </a:lnSpc>
              <a:buFontTx/>
              <a:buChar char="-"/>
            </a:pPr>
            <a:r>
              <a:rPr lang="cs-CZ" sz="1100" b="0" dirty="0"/>
              <a:t>(2) Nejstarším prostředkem přepravy po vodě jsou vory. Ty na rozdíl od člunů nejsou plavidly jen kvůli své konstrukci, ale zejména proto, že se vyrábějí z materiálu, který plave, tedy </a:t>
            </a:r>
            <a:r>
              <a:rPr lang="cs-CZ" sz="1100" dirty="0"/>
              <a:t>například ze dřeva. </a:t>
            </a:r>
            <a:r>
              <a:rPr lang="cs-CZ" sz="1100" b="0" dirty="0"/>
              <a:t>V Kanadě nebo Rusku byly vory zhotovovány svazováním kmenů a obvykle sloužily k přepravě dříví po řekách. Vor také využil ke svému bádání Thor </a:t>
            </a:r>
            <a:r>
              <a:rPr lang="cs-CZ" sz="1100" b="0" dirty="0" err="1"/>
              <a:t>Heyerdahl</a:t>
            </a:r>
            <a:r>
              <a:rPr lang="cs-CZ" sz="1100" b="0" dirty="0"/>
              <a:t>. Tento známý norský cestovatel chtěl dokázat, že plavba z Jižní Ameriky do Polynésie je možná i bez moderního vybavení. Na voru urazil něco málo přes </a:t>
            </a:r>
            <a:r>
              <a:rPr lang="cs-CZ" sz="1100" dirty="0"/>
              <a:t>6 800 kilometrů (3 700 námořních mil). </a:t>
            </a:r>
          </a:p>
          <a:p>
            <a:pPr marL="342900" indent="-342900">
              <a:lnSpc>
                <a:spcPct val="120000"/>
              </a:lnSpc>
              <a:buFontTx/>
              <a:buChar char="-"/>
            </a:pPr>
            <a:r>
              <a:rPr lang="cs-CZ" sz="1100" b="0" dirty="0"/>
              <a:t>(3) Často využívaným plavidlem je také člun. Okolnosti vzniku člunu stále vzbuzují mnoho otázek. Někteří odborníci se domnívají, že na počátku tohoto významného vynálezu bylo pozorování duté ulity vznášející se na vodě. Jak to ale ve skutečnosti bylo, není příliš podstatné. </a:t>
            </a:r>
            <a:r>
              <a:rPr lang="cs-CZ" sz="1100" dirty="0"/>
              <a:t>Dřevěný člun je předchůdcem plachetnic. </a:t>
            </a:r>
            <a:r>
              <a:rPr lang="cs-CZ" sz="1100" b="0" dirty="0"/>
              <a:t>Kromě dřeva se k výrobě člunů používala také </a:t>
            </a:r>
            <a:r>
              <a:rPr lang="cs-CZ" sz="1100" dirty="0"/>
              <a:t>kůže z různých zvířat. V Indii ke zhotovení člunů sloužila buvolí kůže, v Tibetu zase kůže z </a:t>
            </a:r>
            <a:r>
              <a:rPr lang="cs-CZ" sz="1100" dirty="0" err="1"/>
              <a:t>jaků</a:t>
            </a:r>
            <a:r>
              <a:rPr lang="cs-CZ" sz="1100" dirty="0"/>
              <a:t>. Indiáni překračovali řeky v tzv. býčích člunech zhotovených z bizoní kůže, tulení kůží se potahovaly kajaky v arktických oblastech. </a:t>
            </a:r>
            <a:r>
              <a:rPr lang="cs-CZ" sz="1100" b="0" dirty="0"/>
              <a:t>Poslední dobou se ale počet tuleňů výrazně snížil. (E. </a:t>
            </a:r>
            <a:r>
              <a:rPr lang="cs-CZ" sz="1100" b="0" dirty="0" err="1"/>
              <a:t>Kintley</a:t>
            </a:r>
            <a:r>
              <a:rPr lang="cs-CZ" sz="1100" b="0" dirty="0"/>
              <a:t>, Lodě, upraveno)</a:t>
            </a:r>
          </a:p>
          <a:p>
            <a:pPr marL="342900" indent="-342900">
              <a:lnSpc>
                <a:spcPct val="120000"/>
              </a:lnSpc>
              <a:buFontTx/>
              <a:buChar char="-"/>
            </a:pPr>
            <a:r>
              <a:rPr lang="cs-CZ" sz="1600" dirty="0"/>
              <a:t>1 Rozhodněte o každém z následujících tvrzení, zda jednoznačně vyplývá z výchozího textu (A), nebo ne (N).</a:t>
            </a:r>
          </a:p>
          <a:p>
            <a:pPr marL="342900" indent="-342900">
              <a:lnSpc>
                <a:spcPct val="120000"/>
              </a:lnSpc>
              <a:buFontTx/>
              <a:buChar char="-"/>
            </a:pPr>
            <a:r>
              <a:rPr lang="cs-CZ" sz="1600" dirty="0"/>
              <a:t>1.1 Vory se vyrábějí pouze ze dřeva.</a:t>
            </a:r>
          </a:p>
          <a:p>
            <a:pPr marL="342900" indent="-342900">
              <a:lnSpc>
                <a:spcPct val="120000"/>
              </a:lnSpc>
              <a:buFontTx/>
              <a:buChar char="-"/>
            </a:pPr>
            <a:r>
              <a:rPr lang="cs-CZ" sz="1600" dirty="0"/>
              <a:t>1.2 Dřevěný člun je mladší než plachetnice.</a:t>
            </a:r>
          </a:p>
          <a:p>
            <a:pPr marL="342900" indent="-342900">
              <a:lnSpc>
                <a:spcPct val="120000"/>
              </a:lnSpc>
              <a:buFontTx/>
              <a:buChar char="-"/>
            </a:pPr>
            <a:r>
              <a:rPr lang="cs-CZ" sz="1600" dirty="0"/>
              <a:t>1.3 Indiáni používali čluny zhotovené z kůže býků a bizonů.</a:t>
            </a:r>
          </a:p>
          <a:p>
            <a:pPr marL="342900" indent="-342900">
              <a:lnSpc>
                <a:spcPct val="120000"/>
              </a:lnSpc>
              <a:buFontTx/>
              <a:buChar char="-"/>
            </a:pPr>
            <a:r>
              <a:rPr lang="cs-CZ" sz="1600" dirty="0"/>
              <a:t>1.4 Jedna námořní míle označuje delší vzdálenost než jeden kilometr</a:t>
            </a:r>
          </a:p>
        </p:txBody>
      </p:sp>
    </p:spTree>
    <p:extLst>
      <p:ext uri="{BB962C8B-B14F-4D97-AF65-F5344CB8AC3E}">
        <p14:creationId xmlns:p14="http://schemas.microsoft.com/office/powerpoint/2010/main" val="2769917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C2A9A38-B9A3-4675-B62C-7118D531BDE2}"/>
              </a:ext>
            </a:extLst>
          </p:cNvPr>
          <p:cNvSpPr>
            <a:spLocks noGrp="1"/>
          </p:cNvSpPr>
          <p:nvPr>
            <p:ph type="body" sz="quarter" idx="12"/>
          </p:nvPr>
        </p:nvSpPr>
        <p:spPr>
          <a:xfrm>
            <a:off x="299558" y="2510655"/>
            <a:ext cx="1884123" cy="3995342"/>
          </a:xfrm>
        </p:spPr>
        <p:txBody>
          <a:bodyPr/>
          <a:lstStyle/>
          <a:p>
            <a:r>
              <a:rPr lang="cs-CZ" sz="28700" dirty="0">
                <a:latin typeface="Open Sans ExtraBold" panose="020B0906030804020204" pitchFamily="34" charset="0"/>
                <a:ea typeface="Open Sans ExtraBold" panose="020B0906030804020204" pitchFamily="34" charset="0"/>
                <a:cs typeface="Open Sans ExtraBold" panose="020B0906030804020204" pitchFamily="34" charset="0"/>
              </a:rPr>
              <a:t>3</a:t>
            </a:r>
          </a:p>
        </p:txBody>
      </p:sp>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Komunikační a slohová výchova</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sz="3000" dirty="0">
              <a:solidFill>
                <a:schemeClr val="tx1"/>
              </a:solidFill>
            </a:endParaRPr>
          </a:p>
        </p:txBody>
      </p:sp>
    </p:spTree>
    <p:extLst>
      <p:ext uri="{BB962C8B-B14F-4D97-AF65-F5344CB8AC3E}">
        <p14:creationId xmlns:p14="http://schemas.microsoft.com/office/powerpoint/2010/main" val="2967254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Požadavky (8 x 6 x 4)</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458345" y="1532371"/>
            <a:ext cx="10679680" cy="4968017"/>
          </a:xfrm>
        </p:spPr>
        <p:txBody>
          <a:bodyPr lIns="91440" tIns="45720" rIns="91440" bIns="45720" anchor="t"/>
          <a:lstStyle/>
          <a:p>
            <a:pPr marL="342900" indent="-342900">
              <a:lnSpc>
                <a:spcPct val="120000"/>
              </a:lnSpc>
              <a:buFontTx/>
              <a:buChar char="-"/>
            </a:pPr>
            <a:r>
              <a:rPr lang="cs-CZ" sz="1400" b="0" dirty="0"/>
              <a:t>uspořádá části textu podle textové návaznosti;</a:t>
            </a:r>
          </a:p>
          <a:p>
            <a:pPr marL="342900" indent="-342900">
              <a:lnSpc>
                <a:spcPct val="120000"/>
              </a:lnSpc>
              <a:buFontTx/>
              <a:buChar char="-"/>
            </a:pPr>
            <a:r>
              <a:rPr lang="cs-CZ" sz="1400" b="0" dirty="0"/>
              <a:t>doplní podle smyslu vynechanou část textu;</a:t>
            </a:r>
          </a:p>
          <a:p>
            <a:pPr marL="342900" indent="-342900">
              <a:lnSpc>
                <a:spcPct val="120000"/>
              </a:lnSpc>
              <a:buFontTx/>
              <a:buChar char="-"/>
            </a:pPr>
            <a:r>
              <a:rPr lang="cs-CZ" sz="1400" b="0" dirty="0"/>
              <a:t>odhadne pokračování textu nebo doplní jeho předcházející část;</a:t>
            </a:r>
          </a:p>
          <a:p>
            <a:pPr marL="342900" indent="-342900">
              <a:lnSpc>
                <a:spcPct val="120000"/>
              </a:lnSpc>
              <a:buFontTx/>
              <a:buChar char="-"/>
            </a:pPr>
            <a:r>
              <a:rPr lang="cs-CZ" sz="1400" b="0" dirty="0"/>
              <a:t>rozezná část textu, v níž se autor textu přímo obrací na čtenáře; </a:t>
            </a:r>
          </a:p>
          <a:p>
            <a:pPr marL="342900" indent="-342900">
              <a:lnSpc>
                <a:spcPct val="120000"/>
              </a:lnSpc>
              <a:buFontTx/>
              <a:buChar char="-"/>
            </a:pPr>
            <a:r>
              <a:rPr lang="cs-CZ" sz="1400" dirty="0"/>
              <a:t>posoudí, zda jsou užité jazykové prostředky vzhledem ke komunikační situaci vhodné, či nevhodné; (4: respektuje charakter komunikační situace)</a:t>
            </a:r>
            <a:endParaRPr lang="cs-CZ" sz="1400" b="0" dirty="0"/>
          </a:p>
          <a:p>
            <a:pPr marL="342900" indent="-342900">
              <a:lnSpc>
                <a:spcPct val="120000"/>
              </a:lnSpc>
              <a:buFontTx/>
              <a:buChar char="-"/>
            </a:pPr>
            <a:r>
              <a:rPr lang="cs-CZ" sz="1400" b="0" dirty="0"/>
              <a:t>rozezná komunikační funkci výpovědi (otázka, prosba, varování, rozkaz aj.) a posoudí vhodnost užití interpunkčního znaménka v dané výpovědi, případně náležité interpunkční znaménko doplní; </a:t>
            </a:r>
          </a:p>
          <a:p>
            <a:pPr marL="342900" indent="-342900">
              <a:lnSpc>
                <a:spcPct val="120000"/>
              </a:lnSpc>
              <a:buFontTx/>
              <a:buChar char="-"/>
            </a:pPr>
            <a:r>
              <a:rPr lang="cs-CZ" sz="1400" dirty="0"/>
              <a:t>rozezná vybrané slohové útvary a žánry (blahopřání, dopis, dotazník, inzerát, návod k použití, oznámení, popis děje, popis pracovního postupu, popis předmětu, pozvánka, přihláška, vypravování, vzkaz, zpráva); (6: navíc e-mail, charakteristika, reklamní text, žádost, životopis, 4: navíc osobní a úřední dopis, diskuse, líčení, objednávka, popis místa, referát, úvaha, výklad, výpisek)</a:t>
            </a:r>
            <a:endParaRPr lang="cs-CZ" sz="1400" b="0" dirty="0"/>
          </a:p>
          <a:p>
            <a:pPr marL="342900" indent="-342900">
              <a:lnSpc>
                <a:spcPct val="120000"/>
              </a:lnSpc>
              <a:buFontTx/>
              <a:buChar char="-"/>
            </a:pPr>
            <a:r>
              <a:rPr lang="cs-CZ" sz="1400" dirty="0"/>
              <a:t>(6 a 4: rozezná hlavní funkci a účel textu)</a:t>
            </a:r>
          </a:p>
          <a:p>
            <a:pPr marL="342900" indent="-342900">
              <a:lnSpc>
                <a:spcPct val="120000"/>
              </a:lnSpc>
              <a:buFontTx/>
              <a:buChar char="-"/>
            </a:pPr>
            <a:r>
              <a:rPr lang="cs-CZ" sz="1400" dirty="0"/>
              <a:t>(6 a 4: rozezná komunikační záměr autora textu)</a:t>
            </a:r>
          </a:p>
          <a:p>
            <a:pPr marL="342900" indent="-342900">
              <a:lnSpc>
                <a:spcPct val="120000"/>
              </a:lnSpc>
              <a:buFontTx/>
              <a:buChar char="-"/>
            </a:pPr>
            <a:r>
              <a:rPr lang="cs-CZ" sz="1400" dirty="0"/>
              <a:t>(4: posoudí, který text je vzhledem k dané komunikační situaci vhodnější)</a:t>
            </a:r>
          </a:p>
        </p:txBody>
      </p:sp>
    </p:spTree>
    <p:extLst>
      <p:ext uri="{BB962C8B-B14F-4D97-AF65-F5344CB8AC3E}">
        <p14:creationId xmlns:p14="http://schemas.microsoft.com/office/powerpoint/2010/main" val="2875327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Příklad úlohy</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400" dirty="0"/>
              <a:t>1 Uspořádejte jednotlivé části textu (A–F) tak, aby byla dodržena textová návaznost</a:t>
            </a:r>
          </a:p>
          <a:p>
            <a:pPr marL="342900" indent="-342900">
              <a:lnSpc>
                <a:spcPct val="120000"/>
              </a:lnSpc>
              <a:buFontTx/>
              <a:buChar char="-"/>
            </a:pPr>
            <a:r>
              <a:rPr lang="cs-CZ" sz="1400" b="0" dirty="0"/>
              <a:t>A) Představoval se jako dozorčí úředník telefonní ústředny a žádal například babičky, aby našly krejčovský metr a změřily telefonní šňůru od zdi k přístroji. Zvláště si ale zasedl ten mladík na majitele telefonního přístroje číslo to a to.</a:t>
            </a:r>
          </a:p>
          <a:p>
            <a:pPr marL="342900" indent="-342900">
              <a:lnSpc>
                <a:spcPct val="120000"/>
              </a:lnSpc>
              <a:buFontTx/>
              <a:buChar char="-"/>
            </a:pPr>
            <a:r>
              <a:rPr lang="cs-CZ" sz="1400" b="0" dirty="0"/>
              <a:t>B) „Vejce nenávidím,“ pravil mladík. „Tak to bude asi omyl.“</a:t>
            </a:r>
          </a:p>
          <a:p>
            <a:pPr marL="342900" indent="-342900">
              <a:lnSpc>
                <a:spcPct val="120000"/>
              </a:lnSpc>
              <a:buFontTx/>
              <a:buChar char="-"/>
            </a:pPr>
            <a:r>
              <a:rPr lang="cs-CZ" sz="1400" b="0" dirty="0"/>
              <a:t>C) Jmenoval se Eduard Kohoutek. Týden co týden se v pátek ve tři hodiny konal tento telefonní rozhovor: „Dobrý den! Je prosím doma pan Slepička?“</a:t>
            </a:r>
          </a:p>
          <a:p>
            <a:pPr marL="342900" indent="-342900">
              <a:lnSpc>
                <a:spcPct val="120000"/>
              </a:lnSpc>
              <a:buFontTx/>
              <a:buChar char="-"/>
            </a:pPr>
            <a:r>
              <a:rPr lang="cs-CZ" sz="1400" b="0" dirty="0"/>
              <a:t>D) Byl jeden student, jmenoval se, řekněme, </a:t>
            </a:r>
            <a:r>
              <a:rPr lang="cs-CZ" sz="1400" b="0" dirty="0" err="1"/>
              <a:t>Pokštefl</a:t>
            </a:r>
            <a:r>
              <a:rPr lang="cs-CZ" sz="1400" b="0" dirty="0"/>
              <a:t>. Jeho záliba byla telefonovat neznámým lidem a dělat si z nich šprťouchlata.</a:t>
            </a:r>
          </a:p>
          <a:p>
            <a:pPr marL="342900" indent="-342900">
              <a:lnSpc>
                <a:spcPct val="120000"/>
              </a:lnSpc>
              <a:buFontTx/>
              <a:buChar char="-"/>
            </a:pPr>
            <a:r>
              <a:rPr lang="cs-CZ" sz="1400" b="0" dirty="0"/>
              <a:t>E) „Ó nikoliv!“ odpovídal kultivovaný hlas, „u telefonu Eduard Kohoutek.“ „Tak slepička není doma?“ říkával pokaždé student. „A snesla vám vajíčko?“ „Nikoliv, nesnesla,“ odpovídal zdvořilý hlas. „Máte rád vajíčka?“</a:t>
            </a:r>
          </a:p>
          <a:p>
            <a:pPr marL="342900" indent="-342900">
              <a:lnSpc>
                <a:spcPct val="120000"/>
              </a:lnSpc>
              <a:buFontTx/>
              <a:buChar char="-"/>
            </a:pPr>
            <a:r>
              <a:rPr lang="cs-CZ" sz="1400" b="0" dirty="0"/>
              <a:t>F) Pak zavěsil a celý týden se těšil, až zase v pátek zavolá pana Kohoutka a bude chtít pana Slepičku.</a:t>
            </a:r>
          </a:p>
        </p:txBody>
      </p:sp>
    </p:spTree>
    <p:extLst>
      <p:ext uri="{BB962C8B-B14F-4D97-AF65-F5344CB8AC3E}">
        <p14:creationId xmlns:p14="http://schemas.microsoft.com/office/powerpoint/2010/main" val="1250161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Strategie řešení</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400" dirty="0"/>
              <a:t>1 Uspořádejte jednotlivé části textu (A–F) tak, aby byla dodržena textová návaznost</a:t>
            </a:r>
          </a:p>
          <a:p>
            <a:pPr marL="342900" indent="-342900">
              <a:lnSpc>
                <a:spcPct val="120000"/>
              </a:lnSpc>
              <a:buFontTx/>
              <a:buChar char="-"/>
            </a:pPr>
            <a:r>
              <a:rPr lang="cs-CZ" sz="1400" b="0" dirty="0"/>
              <a:t>A) Představoval se jako dozorčí úředník telefonní ústředny a žádal například babičky, aby našly krejčovský metr a změřily telefonní šňůru od zdi k přístroji. Zvláště si ale zasedl ten mladík na majitele telefonního přístroje číslo to a to. (</a:t>
            </a:r>
            <a:r>
              <a:rPr lang="cs-CZ" sz="1400" dirty="0"/>
              <a:t>3. osoba – předchází uvedení jména </a:t>
            </a:r>
            <a:r>
              <a:rPr lang="cs-CZ" sz="1400" dirty="0" err="1"/>
              <a:t>Pokštefl</a:t>
            </a:r>
            <a:r>
              <a:rPr lang="cs-CZ" sz="1400" dirty="0"/>
              <a:t>)</a:t>
            </a:r>
            <a:endParaRPr lang="cs-CZ" sz="1400" b="0" dirty="0"/>
          </a:p>
          <a:p>
            <a:pPr marL="342900" indent="-342900">
              <a:lnSpc>
                <a:spcPct val="120000"/>
              </a:lnSpc>
              <a:buFontTx/>
              <a:buChar char="-"/>
            </a:pPr>
            <a:r>
              <a:rPr lang="cs-CZ" sz="1400" b="0" dirty="0"/>
              <a:t>B) „Vejce nenávidím,“ pravil mladík. „Tak to bude asi omyl.“ </a:t>
            </a:r>
            <a:r>
              <a:rPr lang="cs-CZ" sz="1400" dirty="0"/>
              <a:t>(odpověď na otázku, zda má postava ráda vajíčka)</a:t>
            </a:r>
            <a:endParaRPr lang="cs-CZ" sz="1400" b="0" dirty="0"/>
          </a:p>
          <a:p>
            <a:pPr marL="342900" indent="-342900">
              <a:lnSpc>
                <a:spcPct val="120000"/>
              </a:lnSpc>
              <a:buFontTx/>
              <a:buChar char="-"/>
            </a:pPr>
            <a:r>
              <a:rPr lang="cs-CZ" sz="1400" b="0" dirty="0"/>
              <a:t>C) Jmenoval se Eduard Kohoutek. Týden co týden se v pátek ve tři hodiny konal tento telefonní rozhovor: „Dobrý den! Je prosím doma pan Slepička?“ </a:t>
            </a:r>
            <a:r>
              <a:rPr lang="cs-CZ" sz="1400" dirty="0"/>
              <a:t>(uvedení další postavy – Eduard Kohoutek)</a:t>
            </a:r>
            <a:endParaRPr lang="cs-CZ" sz="1400" b="0" dirty="0"/>
          </a:p>
          <a:p>
            <a:pPr marL="342900" indent="-342900">
              <a:lnSpc>
                <a:spcPct val="120000"/>
              </a:lnSpc>
              <a:buFontTx/>
              <a:buChar char="-"/>
            </a:pPr>
            <a:r>
              <a:rPr lang="cs-CZ" sz="1400" b="0" dirty="0"/>
              <a:t>D) Byl jeden student, jmenoval se, řekněme, </a:t>
            </a:r>
            <a:r>
              <a:rPr lang="cs-CZ" sz="1400" b="0" dirty="0" err="1"/>
              <a:t>Pokštefl</a:t>
            </a:r>
            <a:r>
              <a:rPr lang="cs-CZ" sz="1400" b="0" dirty="0"/>
              <a:t>. Jeho záliba byla telefonovat neznámým lidem a dělat si z nich šprťouchlata. </a:t>
            </a:r>
            <a:r>
              <a:rPr lang="cs-CZ" sz="1400" dirty="0"/>
              <a:t>(expozice)</a:t>
            </a:r>
          </a:p>
          <a:p>
            <a:pPr marL="342900" indent="-342900">
              <a:lnSpc>
                <a:spcPct val="120000"/>
              </a:lnSpc>
              <a:buFontTx/>
              <a:buChar char="-"/>
            </a:pPr>
            <a:r>
              <a:rPr lang="cs-CZ" sz="1400" b="0" dirty="0"/>
              <a:t>E) „Ó nikoliv!“ odpovídal kultivovaný hlas, „u telefonu Eduard Kohoutek.“ „Tak slepička není doma?“ říkával pokaždé student. „A snesla vám vajíčko?“ „Nikoliv, nesnesla,“ odpovídal zdvořilý hlas. „Máte rád vajíčka?“ </a:t>
            </a:r>
            <a:r>
              <a:rPr lang="cs-CZ" sz="1400" dirty="0"/>
              <a:t>(přímá řeč – „odpověděl“)</a:t>
            </a:r>
            <a:endParaRPr lang="cs-CZ" sz="1400" b="0" dirty="0"/>
          </a:p>
          <a:p>
            <a:pPr marL="342900" indent="-342900">
              <a:lnSpc>
                <a:spcPct val="120000"/>
              </a:lnSpc>
              <a:buFontTx/>
              <a:buChar char="-"/>
            </a:pPr>
            <a:r>
              <a:rPr lang="cs-CZ" sz="1400" b="0" dirty="0"/>
              <a:t>F) Pak zavěsil a celý týden se těšil, až zase v pátek zavolá pana Kohoutka a bude chtít pana Slepičku. </a:t>
            </a:r>
            <a:r>
              <a:rPr lang="cs-CZ" sz="1400" dirty="0"/>
              <a:t>(závěr)</a:t>
            </a:r>
            <a:endParaRPr lang="cs-CZ" sz="1400" b="0" dirty="0"/>
          </a:p>
        </p:txBody>
      </p:sp>
    </p:spTree>
    <p:extLst>
      <p:ext uri="{BB962C8B-B14F-4D97-AF65-F5344CB8AC3E}">
        <p14:creationId xmlns:p14="http://schemas.microsoft.com/office/powerpoint/2010/main" val="2324425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C2A9A38-B9A3-4675-B62C-7118D531BDE2}"/>
              </a:ext>
            </a:extLst>
          </p:cNvPr>
          <p:cNvSpPr>
            <a:spLocks noGrp="1"/>
          </p:cNvSpPr>
          <p:nvPr>
            <p:ph type="body" sz="quarter" idx="12"/>
          </p:nvPr>
        </p:nvSpPr>
        <p:spPr>
          <a:xfrm>
            <a:off x="299558" y="2510655"/>
            <a:ext cx="1884123" cy="3995342"/>
          </a:xfrm>
        </p:spPr>
        <p:txBody>
          <a:bodyPr/>
          <a:lstStyle/>
          <a:p>
            <a:r>
              <a:rPr lang="cs-CZ" sz="28700" dirty="0">
                <a:latin typeface="Open Sans ExtraBold" panose="020B0906030804020204" pitchFamily="34" charset="0"/>
                <a:ea typeface="Open Sans ExtraBold" panose="020B0906030804020204" pitchFamily="34" charset="0"/>
                <a:cs typeface="Open Sans ExtraBold" panose="020B0906030804020204" pitchFamily="34" charset="0"/>
              </a:rPr>
              <a:t>4</a:t>
            </a:r>
          </a:p>
        </p:txBody>
      </p:sp>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Pravidla českého pravopisu</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sz="3000" dirty="0">
              <a:solidFill>
                <a:schemeClr val="tx1"/>
              </a:solidFill>
            </a:endParaRPr>
          </a:p>
        </p:txBody>
      </p:sp>
    </p:spTree>
    <p:extLst>
      <p:ext uri="{BB962C8B-B14F-4D97-AF65-F5344CB8AC3E}">
        <p14:creationId xmlns:p14="http://schemas.microsoft.com/office/powerpoint/2010/main" val="160672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Požadavky (8 x 6 x 4)</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600" b="0" dirty="0"/>
              <a:t>ovládá lexikální pravopis;</a:t>
            </a:r>
          </a:p>
          <a:p>
            <a:pPr marL="342900" indent="-342900">
              <a:lnSpc>
                <a:spcPct val="120000"/>
              </a:lnSpc>
              <a:buFontTx/>
              <a:buChar char="-"/>
            </a:pPr>
            <a:r>
              <a:rPr lang="cs-CZ" sz="1600" dirty="0"/>
              <a:t>ovládá základy pravopisu morfologického (koncovky podstatných jmen a přídavných jmen tvrdých a měkkých, tvary zájmena já); (6: ovládá morfologický pravopis, 4: včetně pravopisu běžně užívaných slov přejatých)</a:t>
            </a:r>
            <a:endParaRPr lang="cs-CZ" sz="1600" b="0" dirty="0"/>
          </a:p>
          <a:p>
            <a:pPr marL="342900" indent="-342900">
              <a:lnSpc>
                <a:spcPct val="120000"/>
              </a:lnSpc>
              <a:buFontTx/>
              <a:buChar char="-"/>
            </a:pPr>
            <a:r>
              <a:rPr lang="cs-CZ" sz="1600" dirty="0"/>
              <a:t>ovládá základy pravopisu syntaktického (shoda přísudku s podmětem, psaní čárek v jednoduchých větných celcích); (6: jednodušší případy psaní čárek ve větách a v souvětích, 4: ovládá syntaktický pravopis včetně psaní interpunkce)</a:t>
            </a:r>
            <a:endParaRPr lang="cs-CZ" sz="1600" b="0" dirty="0"/>
          </a:p>
        </p:txBody>
      </p:sp>
    </p:spTree>
    <p:extLst>
      <p:ext uri="{BB962C8B-B14F-4D97-AF65-F5344CB8AC3E}">
        <p14:creationId xmlns:p14="http://schemas.microsoft.com/office/powerpoint/2010/main" val="2032230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Příklad úlohy</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2000" b="0" dirty="0"/>
              <a:t>Sourozenci Jakub a Lukáš trávili celý měsíc u babičky, která bydlí na vsi poblíž Přibyslavi. Oba rádi chodili na celodenní vycházky do přírody. Nejvíce je upoutali rozlehlé pastviny, kde s oblibou pozorovali pestrobarevné motýli, vážky s průsvitnými křídly nebo neúnavně poskakující kobylky zelené. Zástupci pozoruhodné hmyzí říše je úplně okouzlili. To ale děti ještě netušily, jak nemilé překvapení jim hmyz připraví. Na babiččině zahradě si v zemi vybudovaly hnízdo vosy. Pravidelné nálety </a:t>
            </a:r>
            <a:r>
              <a:rPr lang="cs-CZ" sz="2000" b="0" dirty="0" err="1"/>
              <a:t>zuřivích</a:t>
            </a:r>
            <a:r>
              <a:rPr lang="cs-CZ" sz="2000" b="0" dirty="0"/>
              <a:t> vos působily všem mnoho starostí. Jednoho dne však Lukáš objevil na polici </a:t>
            </a:r>
            <a:r>
              <a:rPr lang="cs-CZ" sz="2000" b="0" dirty="0" err="1"/>
              <a:t>oběmnou</a:t>
            </a:r>
            <a:r>
              <a:rPr lang="cs-CZ" sz="2000" b="0" dirty="0"/>
              <a:t> knihu, v níž byl také návod, jak na vosy vyzrát.</a:t>
            </a:r>
          </a:p>
          <a:p>
            <a:pPr marL="342900" indent="-342900">
              <a:lnSpc>
                <a:spcPct val="120000"/>
              </a:lnSpc>
              <a:buFontTx/>
              <a:buChar char="-"/>
            </a:pPr>
            <a:r>
              <a:rPr lang="cs-CZ" sz="2000" dirty="0"/>
              <a:t>Najděte ve výchozím textu čtyři slova, která jsou zapsána s pravopisnou chybou, a napište je </a:t>
            </a:r>
            <a:r>
              <a:rPr lang="cs-CZ" sz="2000" u="sng" dirty="0"/>
              <a:t>pravopisně správně</a:t>
            </a:r>
            <a:r>
              <a:rPr lang="cs-CZ" sz="2000" dirty="0"/>
              <a:t>. Doporučení: Opravte pouze ta slova, u kterých jste si jisti, že jsou ve výchozím textu zapsána s pravopisnou chybou.</a:t>
            </a:r>
          </a:p>
        </p:txBody>
      </p:sp>
    </p:spTree>
    <p:extLst>
      <p:ext uri="{BB962C8B-B14F-4D97-AF65-F5344CB8AC3E}">
        <p14:creationId xmlns:p14="http://schemas.microsoft.com/office/powerpoint/2010/main" val="3757782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Strategie řešení</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2000" b="0" dirty="0"/>
              <a:t>Sourozenci Jakub a Lukáš trávili celý měsíc u babičky, která bydlí na vsi poblíž Přibyslavi. Oba rádi chodili na celodenní vycházky do přírody. Nejvíce je </a:t>
            </a:r>
            <a:r>
              <a:rPr lang="cs-CZ" sz="2000" dirty="0"/>
              <a:t>upoutali</a:t>
            </a:r>
            <a:r>
              <a:rPr lang="cs-CZ" sz="2000" b="0" dirty="0"/>
              <a:t> rozlehlé pastviny, kde s oblibou pozorovali pestrobarevné </a:t>
            </a:r>
            <a:r>
              <a:rPr lang="cs-CZ" sz="2000" dirty="0"/>
              <a:t>motýli, </a:t>
            </a:r>
            <a:r>
              <a:rPr lang="cs-CZ" sz="2000" b="0" dirty="0"/>
              <a:t>vážky s průsvitnými křídly nebo neúnavně poskakující kobylky zelené. Zástupci pozoruhodné hmyzí říše je úplně okouzlili. To ale děti ještě netušily, jak nemilé překvapení jim hmyz připraví. Na babiččině zahradě si v zemi vybudovaly hnízdo vosy. Pravidelné nálety</a:t>
            </a:r>
            <a:r>
              <a:rPr lang="cs-CZ" sz="2000" dirty="0"/>
              <a:t> </a:t>
            </a:r>
            <a:r>
              <a:rPr lang="cs-CZ" sz="2000" dirty="0" err="1"/>
              <a:t>zuřivích</a:t>
            </a:r>
            <a:r>
              <a:rPr lang="cs-CZ" sz="2000" dirty="0"/>
              <a:t> </a:t>
            </a:r>
            <a:r>
              <a:rPr lang="cs-CZ" sz="2000" b="0" dirty="0"/>
              <a:t>vos působily všem mnoho starostí. Jednoho dne však Lukáš objevil na polici </a:t>
            </a:r>
            <a:r>
              <a:rPr lang="cs-CZ" sz="2000" dirty="0" err="1"/>
              <a:t>oběmnou</a:t>
            </a:r>
            <a:r>
              <a:rPr lang="cs-CZ" sz="2000" b="0" dirty="0"/>
              <a:t> knihu, v níž byl také návod, jak na vosy vyzrát.</a:t>
            </a:r>
          </a:p>
          <a:p>
            <a:pPr marL="342900" indent="-342900">
              <a:lnSpc>
                <a:spcPct val="120000"/>
              </a:lnSpc>
              <a:buFontTx/>
              <a:buChar char="-"/>
            </a:pPr>
            <a:r>
              <a:rPr lang="cs-CZ" sz="2000" dirty="0"/>
              <a:t>Najděte ve výchozím textu čtyři slova, která jsou zapsána s pravopisnou chybou, a napište je </a:t>
            </a:r>
            <a:r>
              <a:rPr lang="cs-CZ" sz="2000" u="sng" dirty="0"/>
              <a:t>pravopisně správně</a:t>
            </a:r>
            <a:r>
              <a:rPr lang="cs-CZ" sz="2000" dirty="0"/>
              <a:t>. Doporučení: Opravte pouze ta slova, u kterých jste si jisti, že jsou ve výchozím textu zapsána s pravopisnou chybou.</a:t>
            </a:r>
          </a:p>
        </p:txBody>
      </p:sp>
    </p:spTree>
    <p:extLst>
      <p:ext uri="{BB962C8B-B14F-4D97-AF65-F5344CB8AC3E}">
        <p14:creationId xmlns:p14="http://schemas.microsoft.com/office/powerpoint/2010/main" val="3060511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C2A9A38-B9A3-4675-B62C-7118D531BDE2}"/>
              </a:ext>
            </a:extLst>
          </p:cNvPr>
          <p:cNvSpPr>
            <a:spLocks noGrp="1"/>
          </p:cNvSpPr>
          <p:nvPr>
            <p:ph type="body" sz="quarter" idx="12"/>
          </p:nvPr>
        </p:nvSpPr>
        <p:spPr>
          <a:xfrm>
            <a:off x="299558" y="2510655"/>
            <a:ext cx="1884123" cy="3995342"/>
          </a:xfrm>
        </p:spPr>
        <p:txBody>
          <a:bodyPr/>
          <a:lstStyle/>
          <a:p>
            <a:r>
              <a:rPr lang="cs-CZ" sz="28700" dirty="0">
                <a:latin typeface="Open Sans ExtraBold" panose="020B0906030804020204" pitchFamily="34" charset="0"/>
                <a:ea typeface="Open Sans ExtraBold" panose="020B0906030804020204" pitchFamily="34" charset="0"/>
                <a:cs typeface="Open Sans ExtraBold" panose="020B0906030804020204" pitchFamily="34" charset="0"/>
              </a:rPr>
              <a:t>5</a:t>
            </a:r>
          </a:p>
        </p:txBody>
      </p:sp>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517731" y="2364914"/>
            <a:ext cx="6516666" cy="2615738"/>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Slovní zásoba, tvoření slov</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sz="3000" dirty="0">
              <a:solidFill>
                <a:schemeClr val="tx1"/>
              </a:solidFill>
            </a:endParaRPr>
          </a:p>
        </p:txBody>
      </p:sp>
    </p:spTree>
    <p:extLst>
      <p:ext uri="{BB962C8B-B14F-4D97-AF65-F5344CB8AC3E}">
        <p14:creationId xmlns:p14="http://schemas.microsoft.com/office/powerpoint/2010/main" val="4160369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p:txBody>
          <a:bodyPr/>
          <a:lstStyle/>
          <a:p>
            <a:r>
              <a:rPr lang="cs-CZ"/>
              <a:t>Program webináře</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a:lnSpc>
                <a:spcPct val="120000"/>
              </a:lnSpc>
            </a:pPr>
            <a:r>
              <a:rPr lang="cs-CZ" sz="1800" dirty="0"/>
              <a:t>Úvod – téma hodnocení (tvorba úloh, centrální hodnocení, validační komise, pravidelné mediální diskuse)</a:t>
            </a:r>
          </a:p>
          <a:p>
            <a:pPr marL="514350" indent="-514350">
              <a:lnSpc>
                <a:spcPct val="120000"/>
              </a:lnSpc>
              <a:buFont typeface="+mj-lt"/>
              <a:buAutoNum type="arabicPeriod"/>
            </a:pPr>
            <a:r>
              <a:rPr lang="cs-CZ" sz="1800" dirty="0"/>
              <a:t>Zdroje</a:t>
            </a:r>
          </a:p>
          <a:p>
            <a:pPr marL="514350" indent="-514350">
              <a:lnSpc>
                <a:spcPct val="120000"/>
              </a:lnSpc>
              <a:buFont typeface="+mj-lt"/>
              <a:buAutoNum type="arabicPeriod"/>
            </a:pPr>
            <a:r>
              <a:rPr lang="cs-CZ" sz="1800" dirty="0"/>
              <a:t>Požadavek 1: Porozumění textu</a:t>
            </a:r>
          </a:p>
          <a:p>
            <a:pPr marL="514350" indent="-514350">
              <a:lnSpc>
                <a:spcPct val="120000"/>
              </a:lnSpc>
              <a:buFont typeface="+mj-lt"/>
              <a:buAutoNum type="arabicPeriod"/>
            </a:pPr>
            <a:r>
              <a:rPr lang="cs-CZ" sz="1800" dirty="0"/>
              <a:t>Požadavek 2: Komunikační a slohová výchova</a:t>
            </a:r>
          </a:p>
          <a:p>
            <a:pPr marL="514350" indent="-514350">
              <a:lnSpc>
                <a:spcPct val="120000"/>
              </a:lnSpc>
              <a:buFont typeface="+mj-lt"/>
              <a:buAutoNum type="arabicPeriod"/>
            </a:pPr>
            <a:r>
              <a:rPr lang="cs-CZ" sz="1800" dirty="0"/>
              <a:t>Požadavek 3: Pravidla českého pravopisu</a:t>
            </a:r>
          </a:p>
          <a:p>
            <a:pPr marL="514350" indent="-514350">
              <a:lnSpc>
                <a:spcPct val="120000"/>
              </a:lnSpc>
              <a:buFont typeface="+mj-lt"/>
              <a:buAutoNum type="arabicPeriod"/>
            </a:pPr>
            <a:r>
              <a:rPr lang="cs-CZ" sz="1800" dirty="0"/>
              <a:t>Požadavek 4: Slovní zásoba, tvoření slov</a:t>
            </a:r>
          </a:p>
          <a:p>
            <a:pPr marL="514350" indent="-514350">
              <a:lnSpc>
                <a:spcPct val="120000"/>
              </a:lnSpc>
              <a:buFont typeface="+mj-lt"/>
              <a:buAutoNum type="arabicPeriod"/>
            </a:pPr>
            <a:r>
              <a:rPr lang="cs-CZ" sz="1800" dirty="0"/>
              <a:t>Požadavek 5: Skladba</a:t>
            </a:r>
          </a:p>
          <a:p>
            <a:pPr marL="514350" indent="-514350">
              <a:lnSpc>
                <a:spcPct val="120000"/>
              </a:lnSpc>
              <a:buFont typeface="+mj-lt"/>
              <a:buAutoNum type="arabicPeriod"/>
            </a:pPr>
            <a:r>
              <a:rPr lang="cs-CZ" sz="1800" dirty="0"/>
              <a:t>Požadavek 6: Tvarosloví</a:t>
            </a:r>
          </a:p>
          <a:p>
            <a:pPr marL="514350" indent="-514350">
              <a:lnSpc>
                <a:spcPct val="120000"/>
              </a:lnSpc>
              <a:buFont typeface="+mj-lt"/>
              <a:buAutoNum type="arabicPeriod"/>
            </a:pPr>
            <a:r>
              <a:rPr lang="cs-CZ" sz="1800" dirty="0"/>
              <a:t>Požadavek 7: Literární výchova</a:t>
            </a:r>
          </a:p>
        </p:txBody>
      </p:sp>
    </p:spTree>
    <p:extLst>
      <p:ext uri="{BB962C8B-B14F-4D97-AF65-F5344CB8AC3E}">
        <p14:creationId xmlns:p14="http://schemas.microsoft.com/office/powerpoint/2010/main" val="2909360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Požadavky (8 x 6 x 4)</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467399" y="1487103"/>
            <a:ext cx="10679680" cy="4977071"/>
          </a:xfrm>
        </p:spPr>
        <p:txBody>
          <a:bodyPr lIns="91440" tIns="45720" rIns="91440" bIns="45720" anchor="t"/>
          <a:lstStyle/>
          <a:p>
            <a:pPr marL="342900" indent="-342900">
              <a:lnSpc>
                <a:spcPct val="120000"/>
              </a:lnSpc>
              <a:buFontTx/>
              <a:buChar char="-"/>
            </a:pPr>
            <a:r>
              <a:rPr lang="cs-CZ" sz="1400" b="0" dirty="0"/>
              <a:t>postihne význam pojmenování v daném kontextu;</a:t>
            </a:r>
          </a:p>
          <a:p>
            <a:pPr marL="342900" indent="-342900">
              <a:lnSpc>
                <a:spcPct val="120000"/>
              </a:lnSpc>
              <a:buFontTx/>
              <a:buChar char="-"/>
            </a:pPr>
            <a:r>
              <a:rPr lang="cs-CZ" sz="1400" b="0" dirty="0"/>
              <a:t>postihne význam obecně známých přísloví, rčení, pořekadel, pranostik, doplní jejich chybějící část;</a:t>
            </a:r>
          </a:p>
          <a:p>
            <a:pPr marL="342900" indent="-342900">
              <a:lnSpc>
                <a:spcPct val="120000"/>
              </a:lnSpc>
              <a:buFontTx/>
              <a:buChar char="-"/>
            </a:pPr>
            <a:r>
              <a:rPr lang="cs-CZ" sz="1400" b="0" dirty="0"/>
              <a:t>porovná významy pojmenování, rozliší slova významově nadřazená, podřazená, souřadná;</a:t>
            </a:r>
          </a:p>
          <a:p>
            <a:pPr marL="342900" indent="-342900">
              <a:lnSpc>
                <a:spcPct val="120000"/>
              </a:lnSpc>
              <a:buFontTx/>
              <a:buChar char="-"/>
            </a:pPr>
            <a:r>
              <a:rPr lang="cs-CZ" sz="1400" b="0" dirty="0"/>
              <a:t>rozliší slova jednoznačná a mnohoznačná;</a:t>
            </a:r>
          </a:p>
          <a:p>
            <a:pPr marL="342900" indent="-342900">
              <a:lnSpc>
                <a:spcPct val="120000"/>
              </a:lnSpc>
              <a:buFontTx/>
              <a:buChar char="-"/>
            </a:pPr>
            <a:r>
              <a:rPr lang="cs-CZ" sz="1400" b="0" dirty="0"/>
              <a:t>uvede k daným pojmenováním synonyma (slova souznačná) a antonyma (slova opačného významu);</a:t>
            </a:r>
          </a:p>
          <a:p>
            <a:pPr marL="342900" indent="-342900">
              <a:lnSpc>
                <a:spcPct val="120000"/>
              </a:lnSpc>
              <a:buFontTx/>
              <a:buChar char="-"/>
            </a:pPr>
            <a:r>
              <a:rPr lang="cs-CZ" sz="1400" b="0" dirty="0"/>
              <a:t>rozezná slova citově zabarvená a zdrobněliny;</a:t>
            </a:r>
          </a:p>
          <a:p>
            <a:pPr marL="342900" indent="-342900">
              <a:lnSpc>
                <a:spcPct val="120000"/>
              </a:lnSpc>
              <a:buFontTx/>
              <a:buChar char="-"/>
            </a:pPr>
            <a:r>
              <a:rPr lang="cs-CZ" sz="1400" b="0" dirty="0"/>
              <a:t>rozliší spisovné a nespisovné tvary slov / spisovná a nespisovná slova; nespisovný tvar slova / nespisovné slovo nahradí spisovným tvarem slova / spisovným slovem;</a:t>
            </a:r>
          </a:p>
          <a:p>
            <a:pPr marL="342900" indent="-342900">
              <a:lnSpc>
                <a:spcPct val="120000"/>
              </a:lnSpc>
              <a:buFontTx/>
              <a:buChar char="-"/>
            </a:pPr>
            <a:r>
              <a:rPr lang="cs-CZ" sz="1400" b="0" dirty="0"/>
              <a:t>rozezná slova příbuzná, uvede slovo příbuzné s určitým slovem;</a:t>
            </a:r>
          </a:p>
          <a:p>
            <a:pPr marL="342900" indent="-342900">
              <a:lnSpc>
                <a:spcPct val="120000"/>
              </a:lnSpc>
              <a:buFontTx/>
              <a:buChar char="-"/>
            </a:pPr>
            <a:r>
              <a:rPr lang="cs-CZ" sz="1400" dirty="0"/>
              <a:t>rozliší slovo, slabiku, hlásku (samohlásku, souhlásku, dvojhlásku); (6 a 4: navíc „a písmeno“)</a:t>
            </a:r>
            <a:endParaRPr lang="cs-CZ" sz="1400" b="0" dirty="0"/>
          </a:p>
          <a:p>
            <a:pPr marL="342900" indent="-342900">
              <a:lnSpc>
                <a:spcPct val="120000"/>
              </a:lnSpc>
              <a:buFontTx/>
              <a:buChar char="-"/>
            </a:pPr>
            <a:r>
              <a:rPr lang="cs-CZ" sz="1400" dirty="0"/>
              <a:t>orientuje se ve stavbě jednoduchých slov (předpona / předponová část, kořen, přípona / příponová část); (6 a 4: „slov“)</a:t>
            </a:r>
            <a:endParaRPr lang="cs-CZ" sz="1400" b="0" dirty="0"/>
          </a:p>
          <a:p>
            <a:pPr marL="342900" indent="-342900">
              <a:lnSpc>
                <a:spcPct val="120000"/>
              </a:lnSpc>
              <a:buFontTx/>
              <a:buChar char="-"/>
            </a:pPr>
            <a:r>
              <a:rPr lang="cs-CZ" sz="1400" dirty="0"/>
              <a:t>(6 a 4: rozezná v textu ustálené slovní spojení, uvede jeho význam);</a:t>
            </a:r>
          </a:p>
          <a:p>
            <a:pPr marL="342900" indent="-342900">
              <a:lnSpc>
                <a:spcPct val="120000"/>
              </a:lnSpc>
              <a:buFontTx/>
              <a:buChar char="-"/>
            </a:pPr>
            <a:r>
              <a:rPr lang="cs-CZ" sz="1400" dirty="0"/>
              <a:t>(4: nahradí běžně užívaná slova přejatá českými ekvivalenty;)</a:t>
            </a:r>
          </a:p>
          <a:p>
            <a:pPr marL="342900" indent="-342900">
              <a:lnSpc>
                <a:spcPct val="120000"/>
              </a:lnSpc>
              <a:buFontTx/>
              <a:buChar char="-"/>
            </a:pPr>
            <a:r>
              <a:rPr lang="cs-CZ" sz="1400" dirty="0"/>
              <a:t>(4: rozliší původní i přenesený význam slova); </a:t>
            </a:r>
          </a:p>
        </p:txBody>
      </p:sp>
    </p:spTree>
    <p:extLst>
      <p:ext uri="{BB962C8B-B14F-4D97-AF65-F5344CB8AC3E}">
        <p14:creationId xmlns:p14="http://schemas.microsoft.com/office/powerpoint/2010/main" val="2358868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Příklad úlohy</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2000" dirty="0"/>
              <a:t>Ve kterém z následujících souvětí se NEVYSKYTUJE nespisovný tvar slova?</a:t>
            </a:r>
          </a:p>
          <a:p>
            <a:pPr marL="342900" indent="-342900">
              <a:lnSpc>
                <a:spcPct val="120000"/>
              </a:lnSpc>
              <a:buFontTx/>
              <a:buChar char="-"/>
            </a:pPr>
            <a:r>
              <a:rPr lang="cs-CZ" sz="2000" b="0" dirty="0"/>
              <a:t>A) Marně doufala, že si rodiče nevšimnou poznámky v žákovský knížce.</a:t>
            </a:r>
          </a:p>
          <a:p>
            <a:pPr marL="342900" indent="-342900">
              <a:lnSpc>
                <a:spcPct val="120000"/>
              </a:lnSpc>
              <a:buFontTx/>
              <a:buChar char="-"/>
            </a:pPr>
            <a:r>
              <a:rPr lang="cs-CZ" sz="2000" b="0" dirty="0"/>
              <a:t>B) Vůbec si nevybavil, jaký heslo používá pro přístup do mobilních aplikací.</a:t>
            </a:r>
          </a:p>
          <a:p>
            <a:pPr marL="342900" indent="-342900">
              <a:lnSpc>
                <a:spcPct val="120000"/>
              </a:lnSpc>
              <a:buFontTx/>
              <a:buChar char="-"/>
            </a:pPr>
            <a:r>
              <a:rPr lang="cs-CZ" sz="2000" b="0" dirty="0"/>
              <a:t>C) Velmi by si přál, aby od rodičů konečně dostal nějakého zvířecího mazlíčka.</a:t>
            </a:r>
          </a:p>
          <a:p>
            <a:pPr marL="342900" indent="-342900">
              <a:lnSpc>
                <a:spcPct val="120000"/>
              </a:lnSpc>
              <a:buFontTx/>
              <a:buChar char="-"/>
            </a:pPr>
            <a:r>
              <a:rPr lang="cs-CZ" sz="2000" b="0" dirty="0"/>
              <a:t>D) Opravdu si myslím, že </a:t>
            </a:r>
            <a:r>
              <a:rPr lang="cs-CZ" sz="2000" b="0" dirty="0" err="1"/>
              <a:t>jseš</a:t>
            </a:r>
            <a:r>
              <a:rPr lang="cs-CZ" sz="2000" b="0" dirty="0"/>
              <a:t> na tu ústní zkoušku z matematiky dobře připravená.</a:t>
            </a:r>
            <a:endParaRPr lang="cs-CZ" sz="2000" dirty="0"/>
          </a:p>
        </p:txBody>
      </p:sp>
    </p:spTree>
    <p:extLst>
      <p:ext uri="{BB962C8B-B14F-4D97-AF65-F5344CB8AC3E}">
        <p14:creationId xmlns:p14="http://schemas.microsoft.com/office/powerpoint/2010/main" val="1013390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Strategie řešení</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2000" dirty="0"/>
              <a:t>Ve kterém z následujících souvětí se NEVYSKYTUJE nespisovný tvar slova?</a:t>
            </a:r>
          </a:p>
          <a:p>
            <a:pPr marL="342900" indent="-342900">
              <a:lnSpc>
                <a:spcPct val="120000"/>
              </a:lnSpc>
              <a:buFontTx/>
              <a:buChar char="-"/>
            </a:pPr>
            <a:r>
              <a:rPr lang="cs-CZ" sz="2000" b="0" dirty="0"/>
              <a:t>A) Marně doufala, že si rodiče nevšimnou poznámky v žákovský knížce.</a:t>
            </a:r>
          </a:p>
          <a:p>
            <a:pPr marL="342900" indent="-342900">
              <a:lnSpc>
                <a:spcPct val="120000"/>
              </a:lnSpc>
              <a:buFontTx/>
              <a:buChar char="-"/>
            </a:pPr>
            <a:r>
              <a:rPr lang="cs-CZ" sz="2000" b="0" dirty="0"/>
              <a:t>B) Vůbec si nevybavil, jaký heslo používá pro přístup do mobilních aplikací.</a:t>
            </a:r>
          </a:p>
          <a:p>
            <a:pPr marL="342900" indent="-342900">
              <a:lnSpc>
                <a:spcPct val="120000"/>
              </a:lnSpc>
              <a:buFontTx/>
              <a:buChar char="-"/>
            </a:pPr>
            <a:r>
              <a:rPr lang="cs-CZ" sz="2000" b="0" dirty="0"/>
              <a:t>C) Velmi by si přál, aby od rodičů konečně dostal nějakého zvířecího mazlíčka.</a:t>
            </a:r>
          </a:p>
          <a:p>
            <a:pPr marL="342900" indent="-342900">
              <a:lnSpc>
                <a:spcPct val="120000"/>
              </a:lnSpc>
              <a:buFontTx/>
              <a:buChar char="-"/>
            </a:pPr>
            <a:r>
              <a:rPr lang="cs-CZ" sz="2000" b="0" dirty="0"/>
              <a:t>D) Opravdu si myslím, že </a:t>
            </a:r>
            <a:r>
              <a:rPr lang="cs-CZ" sz="2000" b="0" dirty="0" err="1"/>
              <a:t>jseš</a:t>
            </a:r>
            <a:r>
              <a:rPr lang="cs-CZ" sz="2000" b="0" dirty="0"/>
              <a:t> na tu ústní zkoušku z matematiky dobře připravená.</a:t>
            </a:r>
            <a:endParaRPr lang="cs-CZ" sz="2000" dirty="0"/>
          </a:p>
        </p:txBody>
      </p:sp>
    </p:spTree>
    <p:extLst>
      <p:ext uri="{BB962C8B-B14F-4D97-AF65-F5344CB8AC3E}">
        <p14:creationId xmlns:p14="http://schemas.microsoft.com/office/powerpoint/2010/main" val="3338126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C2A9A38-B9A3-4675-B62C-7118D531BDE2}"/>
              </a:ext>
            </a:extLst>
          </p:cNvPr>
          <p:cNvSpPr>
            <a:spLocks noGrp="1"/>
          </p:cNvSpPr>
          <p:nvPr>
            <p:ph type="body" sz="quarter" idx="12"/>
          </p:nvPr>
        </p:nvSpPr>
        <p:spPr>
          <a:xfrm>
            <a:off x="299558" y="2510655"/>
            <a:ext cx="1884123" cy="3995342"/>
          </a:xfrm>
        </p:spPr>
        <p:txBody>
          <a:bodyPr/>
          <a:lstStyle/>
          <a:p>
            <a:r>
              <a:rPr lang="cs-CZ" sz="28700" dirty="0">
                <a:latin typeface="Open Sans ExtraBold" panose="020B0906030804020204" pitchFamily="34" charset="0"/>
                <a:ea typeface="Open Sans ExtraBold" panose="020B0906030804020204" pitchFamily="34" charset="0"/>
                <a:cs typeface="Open Sans ExtraBold" panose="020B0906030804020204" pitchFamily="34" charset="0"/>
              </a:rPr>
              <a:t>6</a:t>
            </a:r>
          </a:p>
        </p:txBody>
      </p:sp>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Skladba</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sz="3000" dirty="0">
              <a:solidFill>
                <a:schemeClr val="tx1"/>
              </a:solidFill>
            </a:endParaRPr>
          </a:p>
        </p:txBody>
      </p:sp>
    </p:spTree>
    <p:extLst>
      <p:ext uri="{BB962C8B-B14F-4D97-AF65-F5344CB8AC3E}">
        <p14:creationId xmlns:p14="http://schemas.microsoft.com/office/powerpoint/2010/main" val="803324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Požadavky (8 x 6 x 4)</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450699" y="1627476"/>
            <a:ext cx="10679680" cy="4924244"/>
          </a:xfrm>
        </p:spPr>
        <p:txBody>
          <a:bodyPr lIns="91440" tIns="45720" rIns="91440" bIns="45720" anchor="t"/>
          <a:lstStyle/>
          <a:p>
            <a:pPr marL="342900" indent="-342900">
              <a:lnSpc>
                <a:spcPct val="120000"/>
              </a:lnSpc>
              <a:buFontTx/>
              <a:buChar char="-"/>
            </a:pPr>
            <a:r>
              <a:rPr lang="cs-CZ" sz="1600" b="0" dirty="0"/>
              <a:t>rozliší větu jednoduchou a souvětí, upraví větu jednoduchou na souvětí a naopak;</a:t>
            </a:r>
          </a:p>
          <a:p>
            <a:pPr marL="342900" indent="-342900">
              <a:lnSpc>
                <a:spcPct val="120000"/>
              </a:lnSpc>
              <a:buFontTx/>
              <a:buChar char="-"/>
            </a:pPr>
            <a:r>
              <a:rPr lang="cs-CZ" sz="1600" b="0" dirty="0"/>
              <a:t>rozezná základní skladební dvojici;</a:t>
            </a:r>
          </a:p>
          <a:p>
            <a:pPr marL="342900" indent="-342900">
              <a:lnSpc>
                <a:spcPct val="120000"/>
              </a:lnSpc>
              <a:buFontTx/>
              <a:buChar char="-"/>
            </a:pPr>
            <a:r>
              <a:rPr lang="cs-CZ" sz="1600" dirty="0"/>
              <a:t>rozezná podmět vyjádřený, nevyjádřený a několikanásobný; (6: navíc přísudek slovesný; předmět; přívlastek shodný a neshodný; příslovečné určení místa, času, způsobu, příčiny, několikanásobné větné členy; 4: navíc přísudek jmenný se sponou, přívlastek postupně rozvíjející, příslovečné určení účelu, podmínky);</a:t>
            </a:r>
            <a:endParaRPr lang="cs-CZ" sz="1600" b="0" dirty="0"/>
          </a:p>
          <a:p>
            <a:pPr marL="342900" indent="-342900">
              <a:lnSpc>
                <a:spcPct val="120000"/>
              </a:lnSpc>
              <a:buFontTx/>
              <a:buChar char="-"/>
            </a:pPr>
            <a:r>
              <a:rPr lang="cs-CZ" sz="1600" b="0" dirty="0"/>
              <a:t>užívá vhodné spojovací výrazy, nahradí v textu / doplní do textu spojovací výraz tak, aby význam textu zůstal zachován;</a:t>
            </a:r>
          </a:p>
          <a:p>
            <a:pPr marL="342900" indent="-342900">
              <a:lnSpc>
                <a:spcPct val="120000"/>
              </a:lnSpc>
              <a:buFontTx/>
              <a:buChar char="-"/>
            </a:pPr>
            <a:r>
              <a:rPr lang="cs-CZ" sz="1600" dirty="0"/>
              <a:t>rozezná, zda je přímá/nepřímá řeč správně převedena do řeči nepřímé/přímé; (6 a 4: navíc „rozliší řeč přímou a nepřímou“)</a:t>
            </a:r>
          </a:p>
          <a:p>
            <a:pPr marL="342900" indent="-342900">
              <a:lnSpc>
                <a:spcPct val="120000"/>
              </a:lnSpc>
              <a:buFontTx/>
              <a:buChar char="-"/>
            </a:pPr>
            <a:r>
              <a:rPr lang="cs-CZ" sz="1600" dirty="0"/>
              <a:t>(6: rozliší větu hlavní a vedlejší, rozezná druhy vět vedlejších (předmětná, přívlastková, příslovečná místní, příslovečná časová, příslovečná způsobová, příslovečná příčinná, 4: navíc podmětná, účelová, podmínková);</a:t>
            </a:r>
          </a:p>
          <a:p>
            <a:pPr marL="342900" indent="-342900">
              <a:lnSpc>
                <a:spcPct val="120000"/>
              </a:lnSpc>
              <a:buFontTx/>
              <a:buChar char="-"/>
            </a:pPr>
            <a:r>
              <a:rPr lang="cs-CZ" sz="1600" dirty="0"/>
              <a:t>(6 a 4: identifikuje nedostatky ve výstavbě větných celků, případně chybný větný celek opraví;)</a:t>
            </a:r>
          </a:p>
          <a:p>
            <a:pPr marL="342900" indent="-342900">
              <a:lnSpc>
                <a:spcPct val="120000"/>
              </a:lnSpc>
              <a:buFontTx/>
              <a:buChar char="-"/>
            </a:pPr>
            <a:r>
              <a:rPr lang="cs-CZ" sz="1600" dirty="0"/>
              <a:t>(4: rozezná významové vztahy mezi souřadně spojenými větami a mezi souřadně spojenými větnými členy (slučovací, vylučovací, odporovací, stupňovací, příčinný, důsledkový);</a:t>
            </a:r>
          </a:p>
          <a:p>
            <a:pPr marL="342900" indent="-342900">
              <a:lnSpc>
                <a:spcPct val="120000"/>
              </a:lnSpc>
              <a:buFontTx/>
              <a:buChar char="-"/>
            </a:pPr>
            <a:endParaRPr lang="cs-CZ" sz="1600" dirty="0"/>
          </a:p>
          <a:p>
            <a:pPr marL="342900" indent="-342900">
              <a:lnSpc>
                <a:spcPct val="120000"/>
              </a:lnSpc>
              <a:buFontTx/>
              <a:buChar char="-"/>
            </a:pPr>
            <a:endParaRPr lang="cs-CZ" sz="1600" b="0" dirty="0"/>
          </a:p>
        </p:txBody>
      </p:sp>
    </p:spTree>
    <p:extLst>
      <p:ext uri="{BB962C8B-B14F-4D97-AF65-F5344CB8AC3E}">
        <p14:creationId xmlns:p14="http://schemas.microsoft.com/office/powerpoint/2010/main" val="3583423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Příklad úlohy</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693425"/>
          </a:xfrm>
        </p:spPr>
        <p:txBody>
          <a:bodyPr lIns="91440" tIns="45720" rIns="91440" bIns="45720" anchor="t"/>
          <a:lstStyle/>
          <a:p>
            <a:pPr marL="342900" indent="-342900">
              <a:lnSpc>
                <a:spcPct val="120000"/>
              </a:lnSpc>
              <a:buFontTx/>
              <a:buChar char="-"/>
            </a:pPr>
            <a:r>
              <a:rPr lang="cs-CZ" sz="1400" dirty="0"/>
              <a:t>Přiřaďte k jednotlivým souvětím (14.1–14.3) odpovídající tvrzení (A–E). (Každou možnost z nabídky A–E můžete přiřadit pouze jednou. Dvě možnosti </a:t>
            </a:r>
            <a:r>
              <a:rPr lang="cs-CZ" sz="1400" dirty="0" err="1"/>
              <a:t>zbudou</a:t>
            </a:r>
            <a:r>
              <a:rPr lang="cs-CZ" sz="1400" dirty="0"/>
              <a:t> a nebudou použity.)</a:t>
            </a:r>
          </a:p>
          <a:p>
            <a:pPr marL="342900" indent="-342900">
              <a:lnSpc>
                <a:spcPct val="120000"/>
              </a:lnSpc>
              <a:buFontTx/>
              <a:buChar char="-"/>
            </a:pPr>
            <a:r>
              <a:rPr lang="cs-CZ" sz="1400" b="0" dirty="0"/>
              <a:t>14.1 Ačkoli se v druhém poločase zdálo, že domácí prohrají, nakonec si první místo v žebříčku dokázali udržet.</a:t>
            </a:r>
          </a:p>
          <a:p>
            <a:pPr marL="342900" indent="-342900">
              <a:lnSpc>
                <a:spcPct val="120000"/>
              </a:lnSpc>
              <a:buFontTx/>
              <a:buChar char="-"/>
            </a:pPr>
            <a:r>
              <a:rPr lang="cs-CZ" sz="1400" b="0" dirty="0"/>
              <a:t>14.2 Sportovci věnovali veškerý volný čas tréninkům, aby uspěli jak na mistrovství republiky, tak na blížícím se mistrovství světa.</a:t>
            </a:r>
          </a:p>
          <a:p>
            <a:pPr marL="342900" indent="-342900">
              <a:lnSpc>
                <a:spcPct val="120000"/>
              </a:lnSpc>
              <a:buFontTx/>
              <a:buChar char="-"/>
            </a:pPr>
            <a:r>
              <a:rPr lang="cs-CZ" sz="1400" b="0" dirty="0"/>
              <a:t>14.3 Protože se organizátoři obávali střetů fotbalových fanoušků, zpřísnili bezpečnostní opatření nejen na stadionu, ale také v jeho blízkém okolí.</a:t>
            </a:r>
          </a:p>
          <a:p>
            <a:pPr marL="342900" indent="-342900">
              <a:lnSpc>
                <a:spcPct val="120000"/>
              </a:lnSpc>
              <a:buFontTx/>
              <a:buChar char="-"/>
            </a:pPr>
            <a:endParaRPr lang="cs-CZ" sz="1400" b="0" dirty="0"/>
          </a:p>
          <a:p>
            <a:pPr marL="342900" indent="-342900">
              <a:lnSpc>
                <a:spcPct val="120000"/>
              </a:lnSpc>
              <a:buFontTx/>
              <a:buChar char="-"/>
            </a:pPr>
            <a:r>
              <a:rPr lang="cs-CZ" sz="1400" b="0" dirty="0"/>
              <a:t>A) Toto souvětí se skládá ze dvou vět, obě jsou hlavní.</a:t>
            </a:r>
          </a:p>
          <a:p>
            <a:pPr marL="342900" indent="-342900">
              <a:lnSpc>
                <a:spcPct val="120000"/>
              </a:lnSpc>
              <a:buFontTx/>
              <a:buChar char="-"/>
            </a:pPr>
            <a:r>
              <a:rPr lang="cs-CZ" sz="1400" b="0" dirty="0"/>
              <a:t>B) Toto souvětí se skládá ze dvou vět: první je hlavní, druhá je vedlejší.</a:t>
            </a:r>
          </a:p>
          <a:p>
            <a:pPr marL="342900" indent="-342900">
              <a:lnSpc>
                <a:spcPct val="120000"/>
              </a:lnSpc>
              <a:buFontTx/>
              <a:buChar char="-"/>
            </a:pPr>
            <a:r>
              <a:rPr lang="cs-CZ" sz="1400" b="0" dirty="0"/>
              <a:t>C) Toto souvětí se skládá ze dvou vět: první je vedlejší, druhá je hlavní.</a:t>
            </a:r>
          </a:p>
          <a:p>
            <a:pPr marL="342900" indent="-342900">
              <a:lnSpc>
                <a:spcPct val="120000"/>
              </a:lnSpc>
              <a:buFontTx/>
              <a:buChar char="-"/>
            </a:pPr>
            <a:r>
              <a:rPr lang="cs-CZ" sz="1400" b="0" dirty="0"/>
              <a:t>D) Toto souvětí se skládá ze tří vět, pouze první z nich je hlavní.</a:t>
            </a:r>
          </a:p>
          <a:p>
            <a:pPr marL="342900" indent="-342900">
              <a:lnSpc>
                <a:spcPct val="120000"/>
              </a:lnSpc>
              <a:buFontTx/>
              <a:buChar char="-"/>
            </a:pPr>
            <a:r>
              <a:rPr lang="cs-CZ" sz="1400" b="0" dirty="0"/>
              <a:t>E) Toto souvětí se skládá ze tří vět, pouze třetí z nich je hlavní.</a:t>
            </a:r>
            <a:endParaRPr lang="cs-CZ" sz="1400" dirty="0"/>
          </a:p>
        </p:txBody>
      </p:sp>
    </p:spTree>
    <p:extLst>
      <p:ext uri="{BB962C8B-B14F-4D97-AF65-F5344CB8AC3E}">
        <p14:creationId xmlns:p14="http://schemas.microsoft.com/office/powerpoint/2010/main" val="33673284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Strategie řešení</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693425"/>
          </a:xfrm>
        </p:spPr>
        <p:txBody>
          <a:bodyPr lIns="91440" tIns="45720" rIns="91440" bIns="45720" anchor="t"/>
          <a:lstStyle/>
          <a:p>
            <a:pPr marL="342900" indent="-342900">
              <a:lnSpc>
                <a:spcPct val="120000"/>
              </a:lnSpc>
              <a:buFontTx/>
              <a:buChar char="-"/>
            </a:pPr>
            <a:r>
              <a:rPr lang="cs-CZ" sz="1400" dirty="0"/>
              <a:t>Přiřaďte k jednotlivým souvětím (14.1–14.3) odpovídající tvrzení (A–E). (Každou možnost z nabídky A–E můžete přiřadit pouze jednou. Dvě možnosti </a:t>
            </a:r>
            <a:r>
              <a:rPr lang="cs-CZ" sz="1400" dirty="0" err="1"/>
              <a:t>zbudou</a:t>
            </a:r>
            <a:r>
              <a:rPr lang="cs-CZ" sz="1400" dirty="0"/>
              <a:t> a nebudou použity.)</a:t>
            </a:r>
          </a:p>
          <a:p>
            <a:pPr marL="342900" indent="-342900">
              <a:lnSpc>
                <a:spcPct val="120000"/>
              </a:lnSpc>
              <a:buFontTx/>
              <a:buChar char="-"/>
            </a:pPr>
            <a:r>
              <a:rPr lang="cs-CZ" sz="1400" b="0" dirty="0"/>
              <a:t>14.1 Ačkoli se v druhém poločase zdálo, že domácí prohrají, nakonec si první místo v žebříčku dokázali udržet.</a:t>
            </a:r>
          </a:p>
          <a:p>
            <a:pPr marL="342900" indent="-342900">
              <a:lnSpc>
                <a:spcPct val="120000"/>
              </a:lnSpc>
              <a:buFontTx/>
              <a:buChar char="-"/>
            </a:pPr>
            <a:r>
              <a:rPr lang="cs-CZ" sz="1400" b="0" dirty="0"/>
              <a:t>14.2 Sportovci věnovali veškerý volný čas tréninkům, aby uspěli jak na mistrovství republiky, tak na blížícím se mistrovství světa.</a:t>
            </a:r>
          </a:p>
          <a:p>
            <a:pPr marL="342900" indent="-342900">
              <a:lnSpc>
                <a:spcPct val="120000"/>
              </a:lnSpc>
              <a:buFontTx/>
              <a:buChar char="-"/>
            </a:pPr>
            <a:r>
              <a:rPr lang="cs-CZ" sz="1400" b="0" dirty="0"/>
              <a:t>14.3 Protože se organizátoři obávali střetů fotbalových fanoušků, zpřísnili bezpečnostní opatření nejen na stadionu, ale také v jeho blízkém okolí.</a:t>
            </a:r>
          </a:p>
          <a:p>
            <a:pPr marL="342900" indent="-342900">
              <a:lnSpc>
                <a:spcPct val="120000"/>
              </a:lnSpc>
              <a:buFontTx/>
              <a:buChar char="-"/>
            </a:pPr>
            <a:endParaRPr lang="cs-CZ" sz="1400" b="0" dirty="0"/>
          </a:p>
          <a:p>
            <a:pPr marL="342900" indent="-342900">
              <a:lnSpc>
                <a:spcPct val="120000"/>
              </a:lnSpc>
              <a:buFontTx/>
              <a:buChar char="-"/>
            </a:pPr>
            <a:r>
              <a:rPr lang="cs-CZ" sz="1400" b="0" dirty="0"/>
              <a:t>A) Toto souvětí se skládá ze dvou vět, obě jsou hlavní.</a:t>
            </a:r>
          </a:p>
          <a:p>
            <a:pPr marL="342900" indent="-342900">
              <a:lnSpc>
                <a:spcPct val="120000"/>
              </a:lnSpc>
              <a:buFontTx/>
              <a:buChar char="-"/>
            </a:pPr>
            <a:r>
              <a:rPr lang="cs-CZ" sz="1400" b="0" dirty="0"/>
              <a:t>B) Toto souvětí se skládá ze dvou vět: první je hlavní, druhá je vedlejší.</a:t>
            </a:r>
          </a:p>
          <a:p>
            <a:pPr marL="342900" indent="-342900">
              <a:lnSpc>
                <a:spcPct val="120000"/>
              </a:lnSpc>
              <a:buFontTx/>
              <a:buChar char="-"/>
            </a:pPr>
            <a:r>
              <a:rPr lang="cs-CZ" sz="1400" b="0" dirty="0"/>
              <a:t>C) Toto souvětí se skládá ze dvou vět: první je vedlejší, druhá je hlavní.</a:t>
            </a:r>
          </a:p>
          <a:p>
            <a:pPr marL="342900" indent="-342900">
              <a:lnSpc>
                <a:spcPct val="120000"/>
              </a:lnSpc>
              <a:buFontTx/>
              <a:buChar char="-"/>
            </a:pPr>
            <a:r>
              <a:rPr lang="cs-CZ" sz="1400" b="0" dirty="0"/>
              <a:t>D) Toto souvětí se skládá ze tří vět, pouze první z nich je hlavní.</a:t>
            </a:r>
          </a:p>
          <a:p>
            <a:pPr marL="342900" indent="-342900">
              <a:lnSpc>
                <a:spcPct val="120000"/>
              </a:lnSpc>
              <a:buFontTx/>
              <a:buChar char="-"/>
            </a:pPr>
            <a:r>
              <a:rPr lang="cs-CZ" sz="1400" b="0" dirty="0"/>
              <a:t>E) Toto souvětí se skládá ze tří vět, pouze třetí z nich je hlavní.</a:t>
            </a:r>
            <a:endParaRPr lang="cs-CZ" sz="1400" dirty="0"/>
          </a:p>
        </p:txBody>
      </p:sp>
    </p:spTree>
    <p:extLst>
      <p:ext uri="{BB962C8B-B14F-4D97-AF65-F5344CB8AC3E}">
        <p14:creationId xmlns:p14="http://schemas.microsoft.com/office/powerpoint/2010/main" val="4048369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C2A9A38-B9A3-4675-B62C-7118D531BDE2}"/>
              </a:ext>
            </a:extLst>
          </p:cNvPr>
          <p:cNvSpPr>
            <a:spLocks noGrp="1"/>
          </p:cNvSpPr>
          <p:nvPr>
            <p:ph type="body" sz="quarter" idx="12"/>
          </p:nvPr>
        </p:nvSpPr>
        <p:spPr>
          <a:xfrm>
            <a:off x="299558" y="2510655"/>
            <a:ext cx="1884123" cy="3995342"/>
          </a:xfrm>
        </p:spPr>
        <p:txBody>
          <a:bodyPr/>
          <a:lstStyle/>
          <a:p>
            <a:r>
              <a:rPr lang="cs-CZ" sz="28700" dirty="0">
                <a:latin typeface="Open Sans ExtraBold" panose="020B0906030804020204" pitchFamily="34" charset="0"/>
                <a:ea typeface="Open Sans ExtraBold" panose="020B0906030804020204" pitchFamily="34" charset="0"/>
                <a:cs typeface="Open Sans ExtraBold" panose="020B0906030804020204" pitchFamily="34" charset="0"/>
              </a:rPr>
              <a:t>7</a:t>
            </a:r>
          </a:p>
        </p:txBody>
      </p:sp>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6"/>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Tvarosloví</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sz="3000" dirty="0">
              <a:solidFill>
                <a:schemeClr val="tx1"/>
              </a:solidFill>
            </a:endParaRPr>
          </a:p>
        </p:txBody>
      </p:sp>
    </p:spTree>
    <p:extLst>
      <p:ext uri="{BB962C8B-B14F-4D97-AF65-F5344CB8AC3E}">
        <p14:creationId xmlns:p14="http://schemas.microsoft.com/office/powerpoint/2010/main" val="503581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Požadavky (8 x 6 x 4)</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600" dirty="0"/>
              <a:t>rozezná ohebné i neohebné slovní druhy (s výjimkou částic); (6 a 4: i částice)</a:t>
            </a:r>
          </a:p>
          <a:p>
            <a:pPr marL="342900" indent="-342900">
              <a:lnSpc>
                <a:spcPct val="120000"/>
              </a:lnSpc>
              <a:buFontTx/>
              <a:buChar char="-"/>
            </a:pPr>
            <a:r>
              <a:rPr lang="cs-CZ" sz="1600" b="0" dirty="0"/>
              <a:t>užívá ohebné slovní druhy v gramaticky správném tvaru;</a:t>
            </a:r>
          </a:p>
          <a:p>
            <a:pPr marL="342900" indent="-342900">
              <a:lnSpc>
                <a:spcPct val="120000"/>
              </a:lnSpc>
              <a:buFontTx/>
              <a:buChar char="-"/>
            </a:pPr>
            <a:r>
              <a:rPr lang="cs-CZ" sz="1600" b="0" dirty="0"/>
              <a:t>vytvoří větu, v níž určité slovo je jiným slovním druhem než ve výchozím textu;</a:t>
            </a:r>
          </a:p>
          <a:p>
            <a:pPr marL="342900" indent="-342900">
              <a:lnSpc>
                <a:spcPct val="120000"/>
              </a:lnSpc>
              <a:buFontTx/>
              <a:buChar char="-"/>
            </a:pPr>
            <a:r>
              <a:rPr lang="cs-CZ" sz="1600" dirty="0"/>
              <a:t>určí pád, číslo, rod a vzor podstatných jmen; (4: navíc přídavných jmen); </a:t>
            </a:r>
          </a:p>
          <a:p>
            <a:pPr marL="342900" indent="-342900">
              <a:lnSpc>
                <a:spcPct val="120000"/>
              </a:lnSpc>
              <a:buFontTx/>
              <a:buChar char="-"/>
            </a:pPr>
            <a:r>
              <a:rPr lang="cs-CZ" sz="1600" dirty="0"/>
              <a:t>určí druh a vzor přídavných jmen; (4: jen druh)</a:t>
            </a:r>
          </a:p>
          <a:p>
            <a:pPr marL="342900" indent="-342900">
              <a:lnSpc>
                <a:spcPct val="120000"/>
              </a:lnSpc>
              <a:buFontTx/>
              <a:buChar char="-"/>
            </a:pPr>
            <a:r>
              <a:rPr lang="cs-CZ" sz="1600" dirty="0"/>
              <a:t>určí mluvnické kategorie sloves (osoba, číslo, způsob, čas); (6: navíc slovesný rod, 4: navíc vid);</a:t>
            </a:r>
            <a:endParaRPr lang="cs-CZ" sz="1600" b="0" dirty="0"/>
          </a:p>
          <a:p>
            <a:pPr>
              <a:lnSpc>
                <a:spcPct val="120000"/>
              </a:lnSpc>
            </a:pPr>
            <a:r>
              <a:rPr lang="cs-CZ" sz="1600" dirty="0"/>
              <a:t>(6 a 4: nalezne v daném kontextu chybný / chybně užitý tvar slova, případně tento nedostatek opraví);</a:t>
            </a:r>
          </a:p>
          <a:p>
            <a:pPr>
              <a:lnSpc>
                <a:spcPct val="120000"/>
              </a:lnSpc>
            </a:pPr>
            <a:r>
              <a:rPr lang="cs-CZ" sz="1600" dirty="0"/>
              <a:t>(6 a 4: určí druh zájmen);</a:t>
            </a:r>
          </a:p>
          <a:p>
            <a:pPr>
              <a:lnSpc>
                <a:spcPct val="120000"/>
              </a:lnSpc>
            </a:pPr>
            <a:r>
              <a:rPr lang="cs-CZ" sz="1600" dirty="0"/>
              <a:t>(6 a 4: rozliší stupně přídavných jmen a příslovcí);</a:t>
            </a:r>
          </a:p>
        </p:txBody>
      </p:sp>
    </p:spTree>
    <p:extLst>
      <p:ext uri="{BB962C8B-B14F-4D97-AF65-F5344CB8AC3E}">
        <p14:creationId xmlns:p14="http://schemas.microsoft.com/office/powerpoint/2010/main" val="3532176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Příklad úlohy</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100" b="0" dirty="0"/>
              <a:t>Počátky budování slavného opevnění, ***** tvarem dračí tělo, souvisí s epochou čínských dějin nazývanou Období ••••• států. (kolektiv autorů, Planeta tajuplných světů, upraveno)</a:t>
            </a:r>
          </a:p>
          <a:p>
            <a:pPr marL="342900" indent="-342900">
              <a:lnSpc>
                <a:spcPct val="120000"/>
              </a:lnSpc>
              <a:buFontTx/>
              <a:buChar char="-"/>
            </a:pPr>
            <a:r>
              <a:rPr lang="cs-CZ" sz="1600" dirty="0"/>
              <a:t>Napište náležitý spisovný tvar slova připomínající, který patří na první vynechané místo (*****) ve výchozím textu.</a:t>
            </a:r>
          </a:p>
          <a:p>
            <a:pPr marL="342900" indent="-342900">
              <a:lnSpc>
                <a:spcPct val="120000"/>
              </a:lnSpc>
              <a:buFontTx/>
              <a:buChar char="-"/>
            </a:pPr>
            <a:endParaRPr lang="cs-CZ" sz="1600" dirty="0"/>
          </a:p>
          <a:p>
            <a:pPr marL="342900" indent="-342900">
              <a:lnSpc>
                <a:spcPct val="120000"/>
              </a:lnSpc>
              <a:buFontTx/>
              <a:buChar char="-"/>
            </a:pPr>
            <a:r>
              <a:rPr lang="cs-CZ" sz="1600" dirty="0"/>
              <a:t>Napište náležitý spisovný tvar slova válčící, který patří na druhé vynechané místo (•••••) ve výchozím textu.</a:t>
            </a:r>
          </a:p>
          <a:p>
            <a:pPr>
              <a:lnSpc>
                <a:spcPct val="120000"/>
              </a:lnSpc>
            </a:pPr>
            <a:endParaRPr lang="cs-CZ" sz="1600" dirty="0"/>
          </a:p>
          <a:p>
            <a:pPr>
              <a:lnSpc>
                <a:spcPct val="120000"/>
              </a:lnSpc>
            </a:pPr>
            <a:r>
              <a:rPr lang="cs-CZ" sz="1600" dirty="0"/>
              <a:t>(Po doplnění náležitých tvarů slov musí být výchozí text gramaticky správný.)</a:t>
            </a:r>
          </a:p>
        </p:txBody>
      </p:sp>
    </p:spTree>
    <p:extLst>
      <p:ext uri="{BB962C8B-B14F-4D97-AF65-F5344CB8AC3E}">
        <p14:creationId xmlns:p14="http://schemas.microsoft.com/office/powerpoint/2010/main" val="26925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C2A9A38-B9A3-4675-B62C-7118D531BDE2}"/>
              </a:ext>
            </a:extLst>
          </p:cNvPr>
          <p:cNvSpPr>
            <a:spLocks noGrp="1"/>
          </p:cNvSpPr>
          <p:nvPr>
            <p:ph type="body" sz="quarter" idx="12"/>
          </p:nvPr>
        </p:nvSpPr>
        <p:spPr>
          <a:xfrm>
            <a:off x="326719" y="2709368"/>
            <a:ext cx="1884123" cy="4282671"/>
          </a:xfrm>
        </p:spPr>
        <p:txBody>
          <a:bodyPr/>
          <a:lstStyle/>
          <a:p>
            <a:r>
              <a:rPr lang="cs-CZ" sz="28700" dirty="0">
                <a:latin typeface="Open Sans ExtraBold" panose="020B0906030804020204" pitchFamily="34" charset="0"/>
                <a:ea typeface="Open Sans ExtraBold" panose="020B0906030804020204" pitchFamily="34" charset="0"/>
                <a:cs typeface="Open Sans ExtraBold" panose="020B0906030804020204" pitchFamily="34" charset="0"/>
              </a:rPr>
              <a:t>1</a:t>
            </a:r>
          </a:p>
        </p:txBody>
      </p:sp>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sz="9000"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Zdroje</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sz="3000" dirty="0">
              <a:solidFill>
                <a:schemeClr val="tx1"/>
              </a:solidFill>
            </a:endParaRPr>
          </a:p>
        </p:txBody>
      </p:sp>
    </p:spTree>
    <p:extLst>
      <p:ext uri="{BB962C8B-B14F-4D97-AF65-F5344CB8AC3E}">
        <p14:creationId xmlns:p14="http://schemas.microsoft.com/office/powerpoint/2010/main" val="3540873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Strategie řešení</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100" b="0" dirty="0"/>
              <a:t>Počátky budování slavného opevnění, ***** tvarem dračí tělo, souvisí s epochou čínských dějin nazývanou Období ••••• států. (kolektiv autorů, Planeta tajuplných světů, upraveno)</a:t>
            </a:r>
          </a:p>
          <a:p>
            <a:pPr marL="342900" indent="-342900">
              <a:lnSpc>
                <a:spcPct val="120000"/>
              </a:lnSpc>
              <a:buFontTx/>
              <a:buChar char="-"/>
            </a:pPr>
            <a:r>
              <a:rPr lang="cs-CZ" sz="1600" dirty="0"/>
              <a:t>Napište náležitý spisovný tvar slova připomínající, který patří na první vynechané místo (*****) ve výchozím textu.</a:t>
            </a:r>
          </a:p>
          <a:p>
            <a:pPr marL="342900" indent="-342900">
              <a:lnSpc>
                <a:spcPct val="120000"/>
              </a:lnSpc>
              <a:buFontTx/>
              <a:buChar char="-"/>
            </a:pPr>
            <a:endParaRPr lang="cs-CZ" sz="1600" dirty="0"/>
          </a:p>
          <a:p>
            <a:pPr marL="342900" indent="-342900">
              <a:lnSpc>
                <a:spcPct val="120000"/>
              </a:lnSpc>
              <a:buFontTx/>
              <a:buChar char="-"/>
            </a:pPr>
            <a:r>
              <a:rPr lang="cs-CZ" sz="1600" dirty="0"/>
              <a:t>Napište náležitý spisovný tvar slova válčící, který patří na druhé vynechané místo (•••••) ve výchozím textu.</a:t>
            </a:r>
          </a:p>
          <a:p>
            <a:pPr>
              <a:lnSpc>
                <a:spcPct val="120000"/>
              </a:lnSpc>
            </a:pPr>
            <a:endParaRPr lang="cs-CZ" sz="1600" dirty="0"/>
          </a:p>
          <a:p>
            <a:pPr>
              <a:lnSpc>
                <a:spcPct val="120000"/>
              </a:lnSpc>
            </a:pPr>
            <a:r>
              <a:rPr lang="cs-CZ" sz="1600" dirty="0"/>
              <a:t>(Po doplnění náležitých tvarů slov musí být výchozí text gramaticky správný.)</a:t>
            </a:r>
          </a:p>
        </p:txBody>
      </p:sp>
    </p:spTree>
    <p:extLst>
      <p:ext uri="{BB962C8B-B14F-4D97-AF65-F5344CB8AC3E}">
        <p14:creationId xmlns:p14="http://schemas.microsoft.com/office/powerpoint/2010/main" val="42420475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C2A9A38-B9A3-4675-B62C-7118D531BDE2}"/>
              </a:ext>
            </a:extLst>
          </p:cNvPr>
          <p:cNvSpPr>
            <a:spLocks noGrp="1"/>
          </p:cNvSpPr>
          <p:nvPr>
            <p:ph type="body" sz="quarter" idx="12"/>
          </p:nvPr>
        </p:nvSpPr>
        <p:spPr>
          <a:xfrm>
            <a:off x="299558" y="2510655"/>
            <a:ext cx="1884123" cy="3995342"/>
          </a:xfrm>
        </p:spPr>
        <p:txBody>
          <a:bodyPr/>
          <a:lstStyle/>
          <a:p>
            <a:r>
              <a:rPr lang="cs-CZ" sz="28700" dirty="0">
                <a:latin typeface="Open Sans ExtraBold" panose="020B0906030804020204" pitchFamily="34" charset="0"/>
                <a:ea typeface="Open Sans ExtraBold" panose="020B0906030804020204" pitchFamily="34" charset="0"/>
                <a:cs typeface="Open Sans ExtraBold" panose="020B0906030804020204" pitchFamily="34" charset="0"/>
              </a:rPr>
              <a:t>8</a:t>
            </a:r>
          </a:p>
        </p:txBody>
      </p:sp>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6"/>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Literární výchova</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sz="3000" dirty="0">
              <a:solidFill>
                <a:schemeClr val="tx1"/>
              </a:solidFill>
            </a:endParaRPr>
          </a:p>
        </p:txBody>
      </p:sp>
    </p:spTree>
    <p:extLst>
      <p:ext uri="{BB962C8B-B14F-4D97-AF65-F5344CB8AC3E}">
        <p14:creationId xmlns:p14="http://schemas.microsoft.com/office/powerpoint/2010/main" val="2420495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Požadavky (8 x 6 x 4)</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600" dirty="0"/>
              <a:t>používá elementární literární pojmy při jednoduchém rozboru literárních textů (próza, poezie, drama, sloka, verš, rým, přirovnání); (6: bez dramatu, navíc personifikace; 4: navíc téma, kompozice, postava, metafora, kontrast)</a:t>
            </a:r>
          </a:p>
          <a:p>
            <a:pPr marL="342900" indent="-342900">
              <a:lnSpc>
                <a:spcPct val="120000"/>
              </a:lnSpc>
              <a:buFontTx/>
              <a:buChar char="-"/>
            </a:pPr>
            <a:r>
              <a:rPr lang="cs-CZ" sz="1600" dirty="0"/>
              <a:t>rozezná vybrané literární žánry (bajka, báseň, hádanka, komiks, pohádka, pověst, povídka, rozpočítadlo, říkanka); (6: navíc anekdota, báje, balada, epos, legenda, nonsensová, dobrodružná a humoristická literatura, literatura fantasy a sci-fi, ústní lidová slovesnost, 4: navíc epigram, komedie, román, tragédie)</a:t>
            </a:r>
          </a:p>
          <a:p>
            <a:pPr marL="342900" indent="-342900">
              <a:lnSpc>
                <a:spcPct val="120000"/>
              </a:lnSpc>
              <a:buFontTx/>
              <a:buChar char="-"/>
            </a:pPr>
            <a:r>
              <a:rPr lang="cs-CZ" sz="1600" dirty="0"/>
              <a:t>rozliší umělecký a neumělecký text, rozezná různé typy neuměleckých textů (publicistický text, populárně naučný text, slovník, encyklopedie); (6 a 4: bez specifikace)</a:t>
            </a:r>
          </a:p>
          <a:p>
            <a:pPr>
              <a:lnSpc>
                <a:spcPct val="120000"/>
              </a:lnSpc>
            </a:pPr>
            <a:r>
              <a:rPr lang="cs-CZ" sz="1600" dirty="0"/>
              <a:t>6 a 4: orientuje se v literárních druzích (lyrika, epika, drama)</a:t>
            </a:r>
          </a:p>
        </p:txBody>
      </p:sp>
    </p:spTree>
    <p:extLst>
      <p:ext uri="{BB962C8B-B14F-4D97-AF65-F5344CB8AC3E}">
        <p14:creationId xmlns:p14="http://schemas.microsoft.com/office/powerpoint/2010/main" val="4597016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Příklad úlohy</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100" b="0" dirty="0"/>
              <a:t>Paní té skleněné hory </a:t>
            </a:r>
          </a:p>
          <a:p>
            <a:pPr marL="342900" indent="-342900">
              <a:lnSpc>
                <a:spcPct val="120000"/>
              </a:lnSpc>
              <a:buFontTx/>
              <a:buChar char="-"/>
            </a:pPr>
            <a:r>
              <a:rPr lang="cs-CZ" sz="1100" b="0" dirty="0"/>
              <a:t>se shora bez citu dívá.</a:t>
            </a:r>
          </a:p>
          <a:p>
            <a:pPr marL="342900" indent="-342900">
              <a:lnSpc>
                <a:spcPct val="120000"/>
              </a:lnSpc>
              <a:buFontTx/>
              <a:buChar char="-"/>
            </a:pPr>
            <a:r>
              <a:rPr lang="cs-CZ" sz="1100" b="0" u="sng" dirty="0"/>
              <a:t>Černá a bohatá kadeř</a:t>
            </a:r>
          </a:p>
          <a:p>
            <a:pPr marL="342900" indent="-342900">
              <a:lnSpc>
                <a:spcPct val="120000"/>
              </a:lnSpc>
              <a:buFontTx/>
              <a:buChar char="-"/>
            </a:pPr>
            <a:r>
              <a:rPr lang="cs-CZ" sz="1100" b="0" u="sng" dirty="0"/>
              <a:t>přes bílá ramena splývá.</a:t>
            </a:r>
          </a:p>
          <a:p>
            <a:pPr marL="342900" indent="-342900">
              <a:lnSpc>
                <a:spcPct val="120000"/>
              </a:lnSpc>
              <a:buFontTx/>
              <a:buChar char="-"/>
            </a:pPr>
            <a:r>
              <a:rPr lang="cs-CZ" sz="1100" b="0" dirty="0"/>
              <a:t>Havrani důvěrně sedli</a:t>
            </a:r>
          </a:p>
          <a:p>
            <a:pPr marL="342900" indent="-342900">
              <a:lnSpc>
                <a:spcPct val="120000"/>
              </a:lnSpc>
              <a:buFontTx/>
              <a:buChar char="-"/>
            </a:pPr>
            <a:r>
              <a:rPr lang="cs-CZ" sz="1100" b="0" dirty="0"/>
              <a:t>až na hrot lesklého meče.</a:t>
            </a:r>
          </a:p>
          <a:p>
            <a:pPr marL="342900" indent="-342900">
              <a:lnSpc>
                <a:spcPct val="120000"/>
              </a:lnSpc>
              <a:buFontTx/>
              <a:buChar char="-"/>
            </a:pPr>
            <a:r>
              <a:rPr lang="cs-CZ" sz="1100" b="0" dirty="0"/>
              <a:t>Zvědavě, s důvěrou hledí,</a:t>
            </a:r>
          </a:p>
          <a:p>
            <a:pPr marL="342900" indent="-342900">
              <a:lnSpc>
                <a:spcPct val="120000"/>
              </a:lnSpc>
              <a:buFontTx/>
              <a:buChar char="-"/>
            </a:pPr>
            <a:r>
              <a:rPr lang="cs-CZ" sz="1100" b="0" dirty="0"/>
              <a:t>kterak krev pomalu teče…</a:t>
            </a:r>
          </a:p>
          <a:p>
            <a:pPr marL="342900" indent="-342900">
              <a:lnSpc>
                <a:spcPct val="120000"/>
              </a:lnSpc>
              <a:buFontTx/>
              <a:buChar char="-"/>
            </a:pPr>
            <a:r>
              <a:rPr lang="cs-CZ" sz="1100" b="0" dirty="0"/>
              <a:t>(V. Dyk, Zajatec skleněné hory, zkráceno)</a:t>
            </a:r>
          </a:p>
          <a:p>
            <a:pPr marL="342900" indent="-342900">
              <a:lnSpc>
                <a:spcPct val="120000"/>
              </a:lnSpc>
              <a:buFontTx/>
              <a:buChar char="-"/>
            </a:pPr>
            <a:r>
              <a:rPr lang="cs-CZ" sz="1100" dirty="0"/>
              <a:t>Které z následujících tvrzení o úseku podtrženém ve výchozím textu je pravdivé?</a:t>
            </a:r>
          </a:p>
          <a:p>
            <a:pPr marL="342900" indent="-342900">
              <a:lnSpc>
                <a:spcPct val="120000"/>
              </a:lnSpc>
              <a:buFontTx/>
              <a:buChar char="-"/>
            </a:pPr>
            <a:r>
              <a:rPr lang="cs-CZ" sz="1100" dirty="0"/>
              <a:t>A) Tento úsek obsahuje dva osmislabičné verše a uplatňuje se v něm kontrast.</a:t>
            </a:r>
          </a:p>
          <a:p>
            <a:pPr marL="342900" indent="-342900">
              <a:lnSpc>
                <a:spcPct val="120000"/>
              </a:lnSpc>
              <a:buFontTx/>
              <a:buChar char="-"/>
            </a:pPr>
            <a:r>
              <a:rPr lang="cs-CZ" sz="1100" dirty="0"/>
              <a:t>B) Tento úsek obsahuje dva osmislabičné verše a neuplatňuje se v něm kontrast.</a:t>
            </a:r>
          </a:p>
          <a:p>
            <a:pPr marL="342900" indent="-342900">
              <a:lnSpc>
                <a:spcPct val="120000"/>
              </a:lnSpc>
              <a:buFontTx/>
              <a:buChar char="-"/>
            </a:pPr>
            <a:r>
              <a:rPr lang="cs-CZ" sz="1100" dirty="0"/>
              <a:t>C) Tento úsek, v němž se uplatňuje kontrast, obsahuje jeden sedmislabičný a jeden osmislabičný verš.</a:t>
            </a:r>
          </a:p>
          <a:p>
            <a:pPr marL="342900" indent="-342900">
              <a:lnSpc>
                <a:spcPct val="120000"/>
              </a:lnSpc>
              <a:buFontTx/>
              <a:buChar char="-"/>
            </a:pPr>
            <a:r>
              <a:rPr lang="cs-CZ" sz="1100" dirty="0"/>
              <a:t>D) Tento úsek, v němž se </a:t>
            </a:r>
            <a:r>
              <a:rPr lang="cs-CZ" sz="1100" dirty="0" err="1"/>
              <a:t>neplatňuje</a:t>
            </a:r>
            <a:r>
              <a:rPr lang="cs-CZ" sz="1100" dirty="0"/>
              <a:t> kontrast, obsahuje jeden sedmislabičný a jeden osmislabičný verš.</a:t>
            </a:r>
          </a:p>
          <a:p>
            <a:pPr marL="342900" indent="-342900">
              <a:lnSpc>
                <a:spcPct val="120000"/>
              </a:lnSpc>
              <a:buFontTx/>
              <a:buChar char="-"/>
            </a:pPr>
            <a:endParaRPr lang="cs-CZ" sz="1600" dirty="0"/>
          </a:p>
        </p:txBody>
      </p:sp>
    </p:spTree>
    <p:extLst>
      <p:ext uri="{BB962C8B-B14F-4D97-AF65-F5344CB8AC3E}">
        <p14:creationId xmlns:p14="http://schemas.microsoft.com/office/powerpoint/2010/main" val="4493030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Strategie řešení</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100" b="0" dirty="0"/>
              <a:t>Paní té skleněné hory </a:t>
            </a:r>
          </a:p>
          <a:p>
            <a:pPr marL="342900" indent="-342900">
              <a:lnSpc>
                <a:spcPct val="120000"/>
              </a:lnSpc>
              <a:buFontTx/>
              <a:buChar char="-"/>
            </a:pPr>
            <a:r>
              <a:rPr lang="cs-CZ" sz="1100" b="0" dirty="0"/>
              <a:t>se shora bez citu dívá.</a:t>
            </a:r>
          </a:p>
          <a:p>
            <a:pPr marL="342900" indent="-342900">
              <a:lnSpc>
                <a:spcPct val="120000"/>
              </a:lnSpc>
              <a:buFontTx/>
              <a:buChar char="-"/>
            </a:pPr>
            <a:r>
              <a:rPr lang="cs-CZ" sz="1100" b="0" u="sng" dirty="0"/>
              <a:t>Černá a bohatá kadeř</a:t>
            </a:r>
          </a:p>
          <a:p>
            <a:pPr marL="342900" indent="-342900">
              <a:lnSpc>
                <a:spcPct val="120000"/>
              </a:lnSpc>
              <a:buFontTx/>
              <a:buChar char="-"/>
            </a:pPr>
            <a:r>
              <a:rPr lang="cs-CZ" sz="1100" b="0" u="sng" dirty="0"/>
              <a:t>přes bílá ramena splývá.</a:t>
            </a:r>
          </a:p>
          <a:p>
            <a:pPr marL="342900" indent="-342900">
              <a:lnSpc>
                <a:spcPct val="120000"/>
              </a:lnSpc>
              <a:buFontTx/>
              <a:buChar char="-"/>
            </a:pPr>
            <a:r>
              <a:rPr lang="cs-CZ" sz="1100" b="0" dirty="0"/>
              <a:t>Havrani důvěrně sedli</a:t>
            </a:r>
          </a:p>
          <a:p>
            <a:pPr marL="342900" indent="-342900">
              <a:lnSpc>
                <a:spcPct val="120000"/>
              </a:lnSpc>
              <a:buFontTx/>
              <a:buChar char="-"/>
            </a:pPr>
            <a:r>
              <a:rPr lang="cs-CZ" sz="1100" b="0" dirty="0"/>
              <a:t>až na hrot lesklého meče.</a:t>
            </a:r>
          </a:p>
          <a:p>
            <a:pPr marL="342900" indent="-342900">
              <a:lnSpc>
                <a:spcPct val="120000"/>
              </a:lnSpc>
              <a:buFontTx/>
              <a:buChar char="-"/>
            </a:pPr>
            <a:r>
              <a:rPr lang="cs-CZ" sz="1100" b="0" dirty="0"/>
              <a:t>Zvědavě, s důvěrou hledí,</a:t>
            </a:r>
          </a:p>
          <a:p>
            <a:pPr marL="342900" indent="-342900">
              <a:lnSpc>
                <a:spcPct val="120000"/>
              </a:lnSpc>
              <a:buFontTx/>
              <a:buChar char="-"/>
            </a:pPr>
            <a:r>
              <a:rPr lang="cs-CZ" sz="1100" b="0" dirty="0"/>
              <a:t>kterak krev pomalu teče…</a:t>
            </a:r>
          </a:p>
          <a:p>
            <a:pPr marL="342900" indent="-342900">
              <a:lnSpc>
                <a:spcPct val="120000"/>
              </a:lnSpc>
              <a:buFontTx/>
              <a:buChar char="-"/>
            </a:pPr>
            <a:r>
              <a:rPr lang="cs-CZ" sz="1100" b="0" dirty="0"/>
              <a:t>(V. Dyk, Zajatec skleněné hory, zkráceno)</a:t>
            </a:r>
          </a:p>
          <a:p>
            <a:pPr marL="342900" indent="-342900">
              <a:lnSpc>
                <a:spcPct val="120000"/>
              </a:lnSpc>
              <a:buFontTx/>
              <a:buChar char="-"/>
            </a:pPr>
            <a:r>
              <a:rPr lang="cs-CZ" sz="1100" dirty="0"/>
              <a:t>Které z následujících tvrzení o úseku podtrženém ve výchozím textu je pravdivé?</a:t>
            </a:r>
          </a:p>
          <a:p>
            <a:pPr marL="342900" indent="-342900">
              <a:lnSpc>
                <a:spcPct val="120000"/>
              </a:lnSpc>
              <a:buFontTx/>
              <a:buChar char="-"/>
            </a:pPr>
            <a:r>
              <a:rPr lang="cs-CZ" sz="1100" dirty="0"/>
              <a:t>A) Tento úsek obsahuje dva osmislabičné verše a uplatňuje se v něm kontrast.</a:t>
            </a:r>
          </a:p>
          <a:p>
            <a:pPr marL="342900" indent="-342900">
              <a:lnSpc>
                <a:spcPct val="120000"/>
              </a:lnSpc>
              <a:buFontTx/>
              <a:buChar char="-"/>
            </a:pPr>
            <a:r>
              <a:rPr lang="cs-CZ" sz="1100" dirty="0"/>
              <a:t>B) Tento úsek obsahuje dva osmislabičné verše a neuplatňuje se v něm kontrast.</a:t>
            </a:r>
          </a:p>
          <a:p>
            <a:pPr marL="342900" indent="-342900">
              <a:lnSpc>
                <a:spcPct val="120000"/>
              </a:lnSpc>
              <a:buFontTx/>
              <a:buChar char="-"/>
            </a:pPr>
            <a:r>
              <a:rPr lang="cs-CZ" sz="1100" dirty="0"/>
              <a:t>C) Tento úsek, v němž se uplatňuje kontrast, obsahuje jeden sedmislabičný a jeden osmislabičný verš.</a:t>
            </a:r>
          </a:p>
          <a:p>
            <a:pPr marL="342900" indent="-342900">
              <a:lnSpc>
                <a:spcPct val="120000"/>
              </a:lnSpc>
              <a:buFontTx/>
              <a:buChar char="-"/>
            </a:pPr>
            <a:r>
              <a:rPr lang="cs-CZ" sz="1100" dirty="0"/>
              <a:t>D) Tento úsek, v němž se </a:t>
            </a:r>
            <a:r>
              <a:rPr lang="cs-CZ" sz="1100" dirty="0" err="1"/>
              <a:t>neplatňuje</a:t>
            </a:r>
            <a:r>
              <a:rPr lang="cs-CZ" sz="1100" dirty="0"/>
              <a:t> kontrast, obsahuje jeden sedmislabičný a jeden osmislabičný verš.</a:t>
            </a:r>
          </a:p>
          <a:p>
            <a:pPr marL="342900" indent="-342900">
              <a:lnSpc>
                <a:spcPct val="120000"/>
              </a:lnSpc>
              <a:buFontTx/>
              <a:buChar char="-"/>
            </a:pPr>
            <a:endParaRPr lang="cs-CZ" sz="1600" dirty="0"/>
          </a:p>
        </p:txBody>
      </p:sp>
    </p:spTree>
    <p:extLst>
      <p:ext uri="{BB962C8B-B14F-4D97-AF65-F5344CB8AC3E}">
        <p14:creationId xmlns:p14="http://schemas.microsoft.com/office/powerpoint/2010/main" val="11586913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sz="9000"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 Děkuji za pozornost.</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sz="3000" dirty="0">
                <a:solidFill>
                  <a:schemeClr val="tx1"/>
                </a:solidFill>
              </a:rPr>
              <a:t>Lukáš Borovička</a:t>
            </a:r>
          </a:p>
        </p:txBody>
      </p:sp>
    </p:spTree>
    <p:extLst>
      <p:ext uri="{BB962C8B-B14F-4D97-AF65-F5344CB8AC3E}">
        <p14:creationId xmlns:p14="http://schemas.microsoft.com/office/powerpoint/2010/main" val="308712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Specifikace požadavků</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2400" dirty="0">
                <a:hlinkClick r:id="rId2"/>
              </a:rPr>
              <a:t>Link</a:t>
            </a:r>
            <a:endParaRPr lang="cs-CZ" sz="2400" dirty="0"/>
          </a:p>
          <a:p>
            <a:pPr marL="342900" indent="-342900">
              <a:lnSpc>
                <a:spcPct val="120000"/>
              </a:lnSpc>
              <a:buFontTx/>
              <a:buChar char="-"/>
            </a:pPr>
            <a:r>
              <a:rPr lang="cs-CZ" sz="2400" dirty="0"/>
              <a:t>Požadavky na dovednosti a vědomosti uchazečů</a:t>
            </a:r>
          </a:p>
          <a:p>
            <a:pPr marL="342900" indent="-342900">
              <a:lnSpc>
                <a:spcPct val="120000"/>
              </a:lnSpc>
              <a:buFontTx/>
              <a:buChar char="-"/>
            </a:pPr>
            <a:r>
              <a:rPr lang="cs-CZ" sz="2400" dirty="0"/>
              <a:t>Jeden dokument pro tři typy přijímaček</a:t>
            </a:r>
          </a:p>
          <a:p>
            <a:pPr marL="342900" indent="-342900">
              <a:lnSpc>
                <a:spcPct val="120000"/>
              </a:lnSpc>
              <a:buFontTx/>
              <a:buChar char="-"/>
            </a:pPr>
            <a:r>
              <a:rPr lang="cs-CZ" sz="2400" dirty="0"/>
              <a:t>Hlavní požadavek: „V didaktickém testu je kladen důraz především na ověřování čtenářské gramotnosti a s ní souvisejících dovedností.“</a:t>
            </a:r>
          </a:p>
          <a:p>
            <a:pPr marL="342900" indent="-342900">
              <a:lnSpc>
                <a:spcPct val="120000"/>
              </a:lnSpc>
              <a:buFontTx/>
              <a:buChar char="-"/>
            </a:pPr>
            <a:r>
              <a:rPr lang="cs-CZ" sz="2400" dirty="0"/>
              <a:t>7 oblastí učiva</a:t>
            </a:r>
          </a:p>
        </p:txBody>
      </p:sp>
    </p:spTree>
    <p:extLst>
      <p:ext uri="{BB962C8B-B14F-4D97-AF65-F5344CB8AC3E}">
        <p14:creationId xmlns:p14="http://schemas.microsoft.com/office/powerpoint/2010/main" val="182739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Oficiální aplikace</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2400" b="0" dirty="0"/>
              <a:t>Můžete si vyzkoušet celý test nebo jen tematicky zaměřenou skupinu úloh. Následně si můžete test i úlohy vyhodnotit prostřednictvím zobrazení klíče správných řešení.</a:t>
            </a:r>
          </a:p>
          <a:p>
            <a:pPr marL="342900" indent="-342900">
              <a:lnSpc>
                <a:spcPct val="120000"/>
              </a:lnSpc>
              <a:buFontTx/>
              <a:buChar char="-"/>
            </a:pPr>
            <a:r>
              <a:rPr lang="cs-CZ" sz="2400" b="0" dirty="0"/>
              <a:t>Zdarma</a:t>
            </a:r>
            <a:endParaRPr lang="cs-CZ" sz="2400" b="0" dirty="0">
              <a:hlinkClick r:id="rId2"/>
            </a:endParaRPr>
          </a:p>
          <a:p>
            <a:pPr marL="342900" indent="-342900">
              <a:lnSpc>
                <a:spcPct val="120000"/>
              </a:lnSpc>
              <a:buFontTx/>
              <a:buChar char="-"/>
            </a:pPr>
            <a:r>
              <a:rPr lang="cs-CZ" sz="2400" dirty="0">
                <a:hlinkClick r:id="rId2"/>
              </a:rPr>
              <a:t>Link</a:t>
            </a:r>
            <a:endParaRPr lang="cs-CZ" sz="2400" dirty="0"/>
          </a:p>
        </p:txBody>
      </p:sp>
    </p:spTree>
    <p:extLst>
      <p:ext uri="{BB962C8B-B14F-4D97-AF65-F5344CB8AC3E}">
        <p14:creationId xmlns:p14="http://schemas.microsoft.com/office/powerpoint/2010/main" val="997787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Průvodce řešením</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2400" b="0" dirty="0"/>
              <a:t>Komentovaná řešení úloh</a:t>
            </a:r>
            <a:endParaRPr lang="cs-CZ" sz="2400" b="0" dirty="0">
              <a:hlinkClick r:id="rId2"/>
            </a:endParaRPr>
          </a:p>
          <a:p>
            <a:pPr marL="342900" indent="-342900">
              <a:lnSpc>
                <a:spcPct val="120000"/>
              </a:lnSpc>
              <a:buFontTx/>
              <a:buChar char="-"/>
            </a:pPr>
            <a:r>
              <a:rPr lang="cs-CZ" sz="2400" dirty="0">
                <a:hlinkClick r:id="rId3"/>
              </a:rPr>
              <a:t>U některých testů - link</a:t>
            </a:r>
            <a:endParaRPr lang="cs-CZ" sz="2400" dirty="0"/>
          </a:p>
        </p:txBody>
      </p:sp>
    </p:spTree>
    <p:extLst>
      <p:ext uri="{BB962C8B-B14F-4D97-AF65-F5344CB8AC3E}">
        <p14:creationId xmlns:p14="http://schemas.microsoft.com/office/powerpoint/2010/main" val="417258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EC2A9A38-B9A3-4675-B62C-7118D531BDE2}"/>
              </a:ext>
            </a:extLst>
          </p:cNvPr>
          <p:cNvSpPr>
            <a:spLocks noGrp="1"/>
          </p:cNvSpPr>
          <p:nvPr>
            <p:ph type="body" sz="quarter" idx="12"/>
          </p:nvPr>
        </p:nvSpPr>
        <p:spPr>
          <a:xfrm>
            <a:off x="326719" y="2709368"/>
            <a:ext cx="1884123" cy="4282671"/>
          </a:xfrm>
        </p:spPr>
        <p:txBody>
          <a:bodyPr/>
          <a:lstStyle/>
          <a:p>
            <a:r>
              <a:rPr lang="cs-CZ" sz="28700" dirty="0">
                <a:latin typeface="Open Sans ExtraBold" panose="020B0906030804020204" pitchFamily="34" charset="0"/>
                <a:ea typeface="Open Sans ExtraBold" panose="020B0906030804020204" pitchFamily="34" charset="0"/>
                <a:cs typeface="Open Sans ExtraBold" panose="020B0906030804020204" pitchFamily="34" charset="0"/>
              </a:rPr>
              <a:t>2</a:t>
            </a:r>
          </a:p>
        </p:txBody>
      </p:sp>
      <p:sp>
        <p:nvSpPr>
          <p:cNvPr id="3" name="Zástupný text 1">
            <a:extLst>
              <a:ext uri="{FF2B5EF4-FFF2-40B4-BE49-F238E27FC236}">
                <a16:creationId xmlns:a16="http://schemas.microsoft.com/office/drawing/2014/main" id="{9AB56FA4-0639-4AC8-981F-E3CBC136A53F}"/>
              </a:ext>
            </a:extLst>
          </p:cNvPr>
          <p:cNvSpPr txBox="1">
            <a:spLocks/>
          </p:cNvSpPr>
          <p:nvPr/>
        </p:nvSpPr>
        <p:spPr>
          <a:xfrm>
            <a:off x="2611675" y="3178480"/>
            <a:ext cx="6516666"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r>
              <a:rPr lang="cs-CZ" dirty="0">
                <a:solidFill>
                  <a:schemeClr val="tx1"/>
                </a:solidFill>
                <a:latin typeface="Open Sans ExtraBold" panose="020B0906030804020204" pitchFamily="34" charset="0"/>
                <a:ea typeface="Open Sans ExtraBold" panose="020B0906030804020204" pitchFamily="34" charset="0"/>
                <a:cs typeface="Open Sans ExtraBold" panose="020B0906030804020204" pitchFamily="34" charset="0"/>
              </a:rPr>
              <a:t>Porozumění textu</a:t>
            </a:r>
          </a:p>
        </p:txBody>
      </p:sp>
      <p:cxnSp>
        <p:nvCxnSpPr>
          <p:cNvPr id="5" name="Přímá spojnice 4">
            <a:extLst>
              <a:ext uri="{FF2B5EF4-FFF2-40B4-BE49-F238E27FC236}">
                <a16:creationId xmlns:a16="http://schemas.microsoft.com/office/drawing/2014/main" id="{69F743A9-4B8F-44EA-A55E-005ED4BDDBC7}"/>
              </a:ext>
            </a:extLst>
          </p:cNvPr>
          <p:cNvCxnSpPr/>
          <p:nvPr/>
        </p:nvCxnSpPr>
        <p:spPr>
          <a:xfrm>
            <a:off x="2517731" y="5060515"/>
            <a:ext cx="3018773" cy="0"/>
          </a:xfrm>
          <a:prstGeom prst="line">
            <a:avLst/>
          </a:prstGeom>
          <a:ln w="38100">
            <a:solidFill>
              <a:schemeClr val="bg1"/>
            </a:solidFill>
          </a:ln>
        </p:spPr>
        <p:style>
          <a:lnRef idx="1">
            <a:schemeClr val="dk1"/>
          </a:lnRef>
          <a:fillRef idx="0">
            <a:schemeClr val="dk1"/>
          </a:fillRef>
          <a:effectRef idx="0">
            <a:schemeClr val="dk1"/>
          </a:effectRef>
          <a:fontRef idx="minor">
            <a:schemeClr val="tx1"/>
          </a:fontRef>
        </p:style>
      </p:cxnSp>
      <p:sp>
        <p:nvSpPr>
          <p:cNvPr id="6" name="Zástupný text 1">
            <a:extLst>
              <a:ext uri="{FF2B5EF4-FFF2-40B4-BE49-F238E27FC236}">
                <a16:creationId xmlns:a16="http://schemas.microsoft.com/office/drawing/2014/main" id="{F56636D5-DABB-49EB-A5F8-CF82BD022415}"/>
              </a:ext>
            </a:extLst>
          </p:cNvPr>
          <p:cNvSpPr txBox="1">
            <a:spLocks/>
          </p:cNvSpPr>
          <p:nvPr/>
        </p:nvSpPr>
        <p:spPr>
          <a:xfrm>
            <a:off x="2517731" y="450832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a:solidFill>
                <a:schemeClr val="tx1"/>
              </a:solidFill>
            </a:endParaRPr>
          </a:p>
        </p:txBody>
      </p:sp>
      <p:sp>
        <p:nvSpPr>
          <p:cNvPr id="7" name="Zástupný text 1">
            <a:extLst>
              <a:ext uri="{FF2B5EF4-FFF2-40B4-BE49-F238E27FC236}">
                <a16:creationId xmlns:a16="http://schemas.microsoft.com/office/drawing/2014/main" id="{F0FDA428-016B-4613-BC74-ACA8D8FACEE5}"/>
              </a:ext>
            </a:extLst>
          </p:cNvPr>
          <p:cNvSpPr txBox="1">
            <a:spLocks/>
          </p:cNvSpPr>
          <p:nvPr/>
        </p:nvSpPr>
        <p:spPr>
          <a:xfrm>
            <a:off x="2535475" y="4493086"/>
            <a:ext cx="9912263" cy="1761995"/>
          </a:xfrm>
          <a:prstGeom prst="rect">
            <a:avLst/>
          </a:prstGeom>
        </p:spPr>
        <p:txBody>
          <a:bodyPr lIns="0" tIns="0" rIns="0" bIns="0" anchor="b" anchorCtr="0"/>
          <a:lstStyle>
            <a:lvl1pPr marL="0" indent="0" algn="l" defTabSz="914377" rtl="0" eaLnBrk="1" latinLnBrk="0" hangingPunct="1">
              <a:lnSpc>
                <a:spcPct val="90000"/>
              </a:lnSpc>
              <a:spcBef>
                <a:spcPts val="0"/>
              </a:spcBef>
              <a:buFontTx/>
              <a:buNone/>
              <a:defRPr lang="cs-CZ" sz="6600" b="0" i="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Tx/>
            </a:pPr>
            <a:endParaRPr lang="cs-CZ" sz="3000" dirty="0">
              <a:solidFill>
                <a:schemeClr val="tx1"/>
              </a:solidFill>
            </a:endParaRPr>
          </a:p>
        </p:txBody>
      </p:sp>
    </p:spTree>
    <p:extLst>
      <p:ext uri="{BB962C8B-B14F-4D97-AF65-F5344CB8AC3E}">
        <p14:creationId xmlns:p14="http://schemas.microsoft.com/office/powerpoint/2010/main" val="1930825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Požadavky (8 x 6 x 4)</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600" b="0" dirty="0"/>
              <a:t>prokáže porozumění textu včetně nepísmenných typů textu (tabulka, graf, obrázek aj.); </a:t>
            </a:r>
          </a:p>
          <a:p>
            <a:pPr marL="342900" indent="-342900">
              <a:lnSpc>
                <a:spcPct val="120000"/>
              </a:lnSpc>
              <a:buFontTx/>
              <a:buChar char="-"/>
            </a:pPr>
            <a:r>
              <a:rPr lang="cs-CZ" sz="1600" b="0" dirty="0"/>
              <a:t>pochopí podstatu definovaného pojmu, informace z předložené definice využije při práci s jiným textem;</a:t>
            </a:r>
          </a:p>
          <a:p>
            <a:pPr marL="342900" indent="-342900">
              <a:lnSpc>
                <a:spcPct val="120000"/>
              </a:lnSpc>
              <a:buFontTx/>
              <a:buChar char="-"/>
            </a:pPr>
            <a:r>
              <a:rPr lang="cs-CZ" sz="1600" b="0" dirty="0"/>
              <a:t>rozezná hlavní myšlenku textu; </a:t>
            </a:r>
          </a:p>
          <a:p>
            <a:pPr marL="342900" indent="-342900">
              <a:lnSpc>
                <a:spcPct val="120000"/>
              </a:lnSpc>
              <a:buFontTx/>
              <a:buChar char="-"/>
            </a:pPr>
            <a:r>
              <a:rPr lang="cs-CZ" sz="1600" b="0" dirty="0"/>
              <a:t>vystihne nadpis textu na základě hlavní myšlenky textu; </a:t>
            </a:r>
          </a:p>
          <a:p>
            <a:pPr marL="342900" indent="-342900">
              <a:lnSpc>
                <a:spcPct val="120000"/>
              </a:lnSpc>
              <a:buFontTx/>
              <a:buChar char="-"/>
            </a:pPr>
            <a:r>
              <a:rPr lang="cs-CZ" sz="1600" b="0" dirty="0"/>
              <a:t>odliší podstatné informace od nepodstatných; </a:t>
            </a:r>
          </a:p>
          <a:p>
            <a:pPr marL="342900" indent="-342900">
              <a:lnSpc>
                <a:spcPct val="120000"/>
              </a:lnSpc>
              <a:buFontTx/>
              <a:buChar char="-"/>
            </a:pPr>
            <a:r>
              <a:rPr lang="cs-CZ" sz="1600" dirty="0"/>
              <a:t>nalezne v krátkém textu klíčová slova a obsahové jádro sdělení; (6 a 4: „textu“)</a:t>
            </a:r>
          </a:p>
          <a:p>
            <a:pPr marL="342900" indent="-342900">
              <a:lnSpc>
                <a:spcPct val="120000"/>
              </a:lnSpc>
              <a:buFontTx/>
              <a:buChar char="-"/>
            </a:pPr>
            <a:r>
              <a:rPr lang="cs-CZ" sz="1600" dirty="0"/>
              <a:t>posoudí úplnost/neúplnost jednoduchého sdělení; (6 a 4: bez „jednoduchého“)</a:t>
            </a:r>
            <a:endParaRPr lang="cs-CZ" sz="1600" b="0" dirty="0"/>
          </a:p>
          <a:p>
            <a:pPr marL="342900" indent="-342900">
              <a:lnSpc>
                <a:spcPct val="120000"/>
              </a:lnSpc>
              <a:buFontTx/>
              <a:buChar char="-"/>
            </a:pPr>
            <a:r>
              <a:rPr lang="cs-CZ" sz="1600" dirty="0"/>
              <a:t>porovná informace ze dvou zdrojů; (6 a 4: „různých“)</a:t>
            </a:r>
          </a:p>
          <a:p>
            <a:pPr marL="342900" indent="-342900">
              <a:lnSpc>
                <a:spcPct val="120000"/>
              </a:lnSpc>
              <a:buFontTx/>
              <a:buChar char="-"/>
            </a:pPr>
            <a:r>
              <a:rPr lang="cs-CZ" sz="1600" dirty="0"/>
              <a:t>odliší fakta od domněnek (6 a 4: navíc „hodnocení autora (objektivní a subjektivní sdělení)“</a:t>
            </a:r>
          </a:p>
          <a:p>
            <a:pPr marL="342900" indent="-342900">
              <a:lnSpc>
                <a:spcPct val="120000"/>
              </a:lnSpc>
              <a:buFontTx/>
              <a:buChar char="-"/>
            </a:pPr>
            <a:r>
              <a:rPr lang="cs-CZ" sz="1600" dirty="0"/>
              <a:t>(6: rozezná manipulativní prvky v reklamě nebo inzerci; 4: rozezná v textu prvky manipulace a nadsázky)</a:t>
            </a:r>
          </a:p>
        </p:txBody>
      </p:sp>
    </p:spTree>
    <p:extLst>
      <p:ext uri="{BB962C8B-B14F-4D97-AF65-F5344CB8AC3E}">
        <p14:creationId xmlns:p14="http://schemas.microsoft.com/office/powerpoint/2010/main" val="2036243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352ECDDB-426E-49E3-90A9-F985D431DFC9}"/>
              </a:ext>
            </a:extLst>
          </p:cNvPr>
          <p:cNvSpPr>
            <a:spLocks noGrp="1"/>
          </p:cNvSpPr>
          <p:nvPr>
            <p:ph type="body" sz="quarter" idx="12"/>
          </p:nvPr>
        </p:nvSpPr>
        <p:spPr>
          <a:xfrm>
            <a:off x="319595" y="483564"/>
            <a:ext cx="8637973" cy="794630"/>
          </a:xfrm>
        </p:spPr>
        <p:txBody>
          <a:bodyPr/>
          <a:lstStyle/>
          <a:p>
            <a:r>
              <a:rPr lang="cs-CZ" dirty="0"/>
              <a:t>Příklad úlohy</a:t>
            </a:r>
          </a:p>
        </p:txBody>
      </p:sp>
      <p:sp>
        <p:nvSpPr>
          <p:cNvPr id="3" name="Zástupný obsah 2">
            <a:extLst>
              <a:ext uri="{FF2B5EF4-FFF2-40B4-BE49-F238E27FC236}">
                <a16:creationId xmlns:a16="http://schemas.microsoft.com/office/drawing/2014/main" id="{D7B981B1-6D12-43C1-947A-D8633992D241}"/>
              </a:ext>
            </a:extLst>
          </p:cNvPr>
          <p:cNvSpPr>
            <a:spLocks noGrp="1"/>
          </p:cNvSpPr>
          <p:nvPr>
            <p:ph sz="quarter" idx="18"/>
          </p:nvPr>
        </p:nvSpPr>
        <p:spPr>
          <a:xfrm>
            <a:off x="521720" y="1858295"/>
            <a:ext cx="10679680" cy="4542503"/>
          </a:xfrm>
        </p:spPr>
        <p:txBody>
          <a:bodyPr lIns="91440" tIns="45720" rIns="91440" bIns="45720" anchor="t"/>
          <a:lstStyle/>
          <a:p>
            <a:pPr marL="342900" indent="-342900">
              <a:lnSpc>
                <a:spcPct val="120000"/>
              </a:lnSpc>
              <a:buFontTx/>
              <a:buChar char="-"/>
            </a:pPr>
            <a:r>
              <a:rPr lang="cs-CZ" sz="1100" b="0" dirty="0"/>
              <a:t>(1) Objevovat, obchodovat, rybařit, pobavit se i bojovat – ***** , proč lidé opouštějí souš a vydávají se na vodu, je mnoho. Po tisíce let lidé vymýšlejí nové a nové prostředky, jak vodní plochu překonat bezpečněji a rychleji. </a:t>
            </a:r>
          </a:p>
          <a:p>
            <a:pPr marL="342900" indent="-342900">
              <a:lnSpc>
                <a:spcPct val="120000"/>
              </a:lnSpc>
              <a:buFontTx/>
              <a:buChar char="-"/>
            </a:pPr>
            <a:r>
              <a:rPr lang="cs-CZ" sz="1100" b="0" dirty="0"/>
              <a:t>(2) Nejstarším prostředkem přepravy po vodě jsou vory. Ty na rozdíl od člunů nejsou plavidly jen kvůli své konstrukci, ale zejména proto, že se vyrábějí z materiálu, který plave, tedy například ze dřeva. V Kanadě nebo Rusku byly vory zhotovovány svazováním kmenů a obvykle sloužily k přepravě dříví po řekách. Vor také využil ke svému bádání Thor </a:t>
            </a:r>
            <a:r>
              <a:rPr lang="cs-CZ" sz="1100" b="0" dirty="0" err="1"/>
              <a:t>Heyerdahl</a:t>
            </a:r>
            <a:r>
              <a:rPr lang="cs-CZ" sz="1100" b="0" dirty="0"/>
              <a:t>. Tento známý norský cestovatel chtěl dokázat, že plavba z Jižní Ameriky do Polynésie je možná i bez moderního vybavení. Na voru urazil něco málo přes 6 800 kilometrů (3 700 námořních mil). </a:t>
            </a:r>
          </a:p>
          <a:p>
            <a:pPr marL="342900" indent="-342900">
              <a:lnSpc>
                <a:spcPct val="120000"/>
              </a:lnSpc>
              <a:buFontTx/>
              <a:buChar char="-"/>
            </a:pPr>
            <a:r>
              <a:rPr lang="cs-CZ" sz="1100" b="0" dirty="0"/>
              <a:t>(3) Často využívaným plavidlem je také člun. Okolnosti vzniku člunu stále vzbuzují mnoho otázek. Někteří odborníci se domnívají, že na počátku tohoto významného vynálezu bylo pozorování duté ulity vznášející se na vodě. Jak to ale ve skutečnosti bylo, není příliš podstatné. Dřevěný člun je předchůdcem plachetnic. Kromě dřeva se k výrobě člunů používala také kůže z různých zvířat. V Indii ke zhotovení člunů sloužila buvolí kůže, v Tibetu zase kůže z </a:t>
            </a:r>
            <a:r>
              <a:rPr lang="cs-CZ" sz="1100" b="0" dirty="0" err="1"/>
              <a:t>jaků</a:t>
            </a:r>
            <a:r>
              <a:rPr lang="cs-CZ" sz="1100" b="0" dirty="0"/>
              <a:t>. Indiáni překračovali řeky v tzv. býčích člunech zhotovených z bizoní kůže, tulení kůží se potahovaly kajaky v arktických oblastech. Poslední dobou se ale počet tuleňů výrazně snížil. (E. </a:t>
            </a:r>
            <a:r>
              <a:rPr lang="cs-CZ" sz="1100" b="0" dirty="0" err="1"/>
              <a:t>Kintley</a:t>
            </a:r>
            <a:r>
              <a:rPr lang="cs-CZ" sz="1100" b="0" dirty="0"/>
              <a:t>, Lodě, upraveno)</a:t>
            </a:r>
          </a:p>
          <a:p>
            <a:pPr marL="342900" indent="-342900">
              <a:lnSpc>
                <a:spcPct val="120000"/>
              </a:lnSpc>
              <a:buFontTx/>
              <a:buChar char="-"/>
            </a:pPr>
            <a:r>
              <a:rPr lang="cs-CZ" sz="1600" dirty="0"/>
              <a:t>1 Rozhodněte o každém z následujících tvrzení, zda jednoznačně vyplývá z výchozího textu (A), nebo ne (N).</a:t>
            </a:r>
          </a:p>
          <a:p>
            <a:pPr marL="342900" indent="-342900">
              <a:lnSpc>
                <a:spcPct val="120000"/>
              </a:lnSpc>
              <a:buFontTx/>
              <a:buChar char="-"/>
            </a:pPr>
            <a:r>
              <a:rPr lang="cs-CZ" sz="1600" dirty="0"/>
              <a:t>1.1 Vory se vyrábějí pouze ze dřeva.</a:t>
            </a:r>
          </a:p>
          <a:p>
            <a:pPr marL="342900" indent="-342900">
              <a:lnSpc>
                <a:spcPct val="120000"/>
              </a:lnSpc>
              <a:buFontTx/>
              <a:buChar char="-"/>
            </a:pPr>
            <a:r>
              <a:rPr lang="cs-CZ" sz="1600" dirty="0"/>
              <a:t>1.2 Dřevěný člun je mladší než plachetnice.</a:t>
            </a:r>
          </a:p>
          <a:p>
            <a:pPr marL="342900" indent="-342900">
              <a:lnSpc>
                <a:spcPct val="120000"/>
              </a:lnSpc>
              <a:buFontTx/>
              <a:buChar char="-"/>
            </a:pPr>
            <a:r>
              <a:rPr lang="cs-CZ" sz="1600" dirty="0"/>
              <a:t>1.3 Indiáni používali čluny zhotovené z kůže býků a bizonů.</a:t>
            </a:r>
          </a:p>
          <a:p>
            <a:pPr marL="342900" indent="-342900">
              <a:lnSpc>
                <a:spcPct val="120000"/>
              </a:lnSpc>
              <a:buFontTx/>
              <a:buChar char="-"/>
            </a:pPr>
            <a:r>
              <a:rPr lang="cs-CZ" sz="1600" dirty="0"/>
              <a:t>1.4 Jedna námořní míle označuje delší vzdálenost než jeden kilometr</a:t>
            </a:r>
          </a:p>
        </p:txBody>
      </p:sp>
    </p:spTree>
    <p:extLst>
      <p:ext uri="{BB962C8B-B14F-4D97-AF65-F5344CB8AC3E}">
        <p14:creationId xmlns:p14="http://schemas.microsoft.com/office/powerpoint/2010/main" val="354274120"/>
      </p:ext>
    </p:extLst>
  </p:cSld>
  <p:clrMapOvr>
    <a:masterClrMapping/>
  </p:clrMapOvr>
</p:sld>
</file>

<file path=ppt/theme/theme1.xml><?xml version="1.0" encoding="utf-8"?>
<a:theme xmlns:a="http://schemas.openxmlformats.org/drawingml/2006/main" name="1_Vlastní návrh">
  <a:themeElements>
    <a:clrScheme name="Vlastní 5">
      <a:dk1>
        <a:srgbClr val="000000"/>
      </a:dk1>
      <a:lt1>
        <a:srgbClr val="FFFFFF"/>
      </a:lt1>
      <a:dk2>
        <a:srgbClr val="39302A"/>
      </a:dk2>
      <a:lt2>
        <a:srgbClr val="E5DEDB"/>
      </a:lt2>
      <a:accent1>
        <a:srgbClr val="FFCA08"/>
      </a:accent1>
      <a:accent2>
        <a:srgbClr val="F8931D"/>
      </a:accent2>
      <a:accent3>
        <a:srgbClr val="CE8D3E"/>
      </a:accent3>
      <a:accent4>
        <a:srgbClr val="EC7016"/>
      </a:accent4>
      <a:accent5>
        <a:srgbClr val="4F96D1"/>
      </a:accent5>
      <a:accent6>
        <a:srgbClr val="2F4A70"/>
      </a:accent6>
      <a:hlink>
        <a:srgbClr val="1A1A1A"/>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blona DZS_03" id="{163E8287-EE31-044D-A2BF-D99B36616A16}" vid="{ACE3F619-826B-2C4D-BC99-666E45C4C876}"/>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2353064d-4804-4b30-8585-7b17d0b04a58">
      <UserInfo>
        <DisplayName>Členové webu Erasmus a Sbor</DisplayName>
        <AccountId>8</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13A9852C86F384AB7CAE93007978A34" ma:contentTypeVersion="13" ma:contentTypeDescription="Create a new document." ma:contentTypeScope="" ma:versionID="1c258c68b4f884d82659ddeb2c5b794f">
  <xsd:schema xmlns:xsd="http://www.w3.org/2001/XMLSchema" xmlns:xs="http://www.w3.org/2001/XMLSchema" xmlns:p="http://schemas.microsoft.com/office/2006/metadata/properties" xmlns:ns2="44ce72be-cbd2-4b18-85a3-eab52da82d8c" xmlns:ns3="2353064d-4804-4b30-8585-7b17d0b04a58" targetNamespace="http://schemas.microsoft.com/office/2006/metadata/properties" ma:root="true" ma:fieldsID="2f74d084cb0c42dfc71d59f17f3065b0" ns2:_="" ns3:_="">
    <xsd:import namespace="44ce72be-cbd2-4b18-85a3-eab52da82d8c"/>
    <xsd:import namespace="2353064d-4804-4b30-8585-7b17d0b04a5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ce72be-cbd2-4b18-85a3-eab52da82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53064d-4804-4b30-8585-7b17d0b04a5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8A31EC-68E4-42F0-ADA7-8EFCFF572D1F}">
  <ds:schemaRefs>
    <ds:schemaRef ds:uri="http://schemas.microsoft.com/sharepoint/v3/contenttype/forms"/>
  </ds:schemaRefs>
</ds:datastoreItem>
</file>

<file path=customXml/itemProps2.xml><?xml version="1.0" encoding="utf-8"?>
<ds:datastoreItem xmlns:ds="http://schemas.openxmlformats.org/officeDocument/2006/customXml" ds:itemID="{89BB2FA7-BA73-4F38-A3A2-385D363F35D7}">
  <ds:schemaRefs>
    <ds:schemaRef ds:uri="2353064d-4804-4b30-8585-7b17d0b04a58"/>
    <ds:schemaRef ds:uri="44ce72be-cbd2-4b18-85a3-eab52da82d8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D982240-2F09-49EC-9AD1-9B3EFC0F0A04}">
  <ds:schemaRefs>
    <ds:schemaRef ds:uri="2353064d-4804-4b30-8585-7b17d0b04a58"/>
    <ds:schemaRef ds:uri="44ce72be-cbd2-4b18-85a3-eab52da82d8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školení PPT</Template>
  <TotalTime>460</TotalTime>
  <Words>3747</Words>
  <Application>Microsoft Office PowerPoint</Application>
  <PresentationFormat>Širokoúhlá obrazovka</PresentationFormat>
  <Paragraphs>225</Paragraphs>
  <Slides>35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35</vt:i4>
      </vt:variant>
    </vt:vector>
  </HeadingPairs>
  <TitlesOfParts>
    <vt:vector size="42" baseType="lpstr">
      <vt:lpstr>Arial</vt:lpstr>
      <vt:lpstr>Calibri</vt:lpstr>
      <vt:lpstr>Open Sans</vt:lpstr>
      <vt:lpstr>Open Sans ExtraBold</vt:lpstr>
      <vt:lpstr>Open Sans ExtraBold</vt:lpstr>
      <vt:lpstr>Tabac Sans</vt:lpstr>
      <vt:lpstr>1_Vlastní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Vavroušková Radka</dc:creator>
  <cp:lastModifiedBy>Borovička Lukáš</cp:lastModifiedBy>
  <cp:revision>9</cp:revision>
  <dcterms:created xsi:type="dcterms:W3CDTF">2021-04-13T16:09:08Z</dcterms:created>
  <dcterms:modified xsi:type="dcterms:W3CDTF">2022-10-18T13:30:49Z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0x010100113A9852C86F384AB7CAE93007978A34</vt:lpwstr>
  </property>
</Properties>
</file>